
<file path=[Content_Types].xml><?xml version="1.0" encoding="utf-8"?>
<Types xmlns="http://schemas.openxmlformats.org/package/2006/content-types">
  <Default Extension="wav" ContentType="audio/x-wav"/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8" r:id="rId3"/>
    <p:sldId id="274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74" d="100"/>
          <a:sy n="74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handoutMaster" Target="handoutMasters/handoutMaster1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1506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defTabSz="685800" eaLnBrk="1" hangingPunct="1"/>
            <a:endParaRPr lang="zh-CN" altLang="en-US" sz="1200"/>
          </a:p>
        </p:txBody>
      </p:sp>
      <p:sp>
        <p:nvSpPr>
          <p:cNvPr id="21507" name="日期占位符 2"/>
          <p:cNvSpPr>
            <a:spLocks noGrp="1"/>
          </p:cNvSpPr>
          <p:nvPr>
            <p:ph type="dt" sz="quarter" idx="2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0" hangingPunct="0"/>
            <a:fld id="{BB962C8B-B14F-4D97-AF65-F5344CB8AC3E}" type="datetime1">
              <a:rPr lang="zh-CN" altLang="en-US" sz="1200"/>
            </a:fld>
            <a:endParaRPr lang="zh-CN" altLang="en-US" sz="1200"/>
          </a:p>
        </p:txBody>
      </p:sp>
      <p:sp>
        <p:nvSpPr>
          <p:cNvPr id="21508" name="页脚占位符 3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0" hangingPunct="0"/>
            <a:endParaRPr lang="zh-CN" altLang="en-US" sz="1200"/>
          </a:p>
        </p:txBody>
      </p:sp>
      <p:sp>
        <p:nvSpPr>
          <p:cNvPr id="2150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0" hangingPunct="0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48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defTabSz="685800" eaLnBrk="1" hangingPunct="1"/>
            <a:endParaRPr lang="zh-CN" altLang="en-US" sz="1200"/>
          </a:p>
        </p:txBody>
      </p:sp>
      <p:sp>
        <p:nvSpPr>
          <p:cNvPr id="20483" name="日期占位符 2"/>
          <p:cNvSpPr>
            <a:spLocks noGrp="1"/>
          </p:cNvSpPr>
          <p:nvPr>
            <p:ph type="dt" idx="2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0" hangingPunct="0"/>
            <a:fld id="{BB962C8B-B14F-4D97-AF65-F5344CB8AC3E}" type="datetime1">
              <a:rPr lang="zh-CN" altLang="en-US" sz="1200"/>
            </a:fld>
            <a:endParaRPr lang="zh-CN" altLang="en-US" sz="1200"/>
          </a:p>
        </p:txBody>
      </p:sp>
      <p:sp>
        <p:nvSpPr>
          <p:cNvPr id="20484" name="幻灯片图像占位符 3"/>
          <p:cNvSpPr>
            <a:spLocks noGrp="1" noRot="1" noChangeAspect="1"/>
          </p:cNvSpPr>
          <p:nvPr>
            <p:ph type="sldImg" idx="5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40" tIns="45720" rIns="91440" bIns="45720" anchor="ctr" anchorCtr="0"/>
          <a:p>
            <a:pPr marL="0" lvl="0" indent="0" algn="l" defTabSz="914400" rtl="0" eaLnBrk="1" fontAlgn="base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/>
          </a:p>
        </p:txBody>
      </p:sp>
      <p:sp>
        <p:nvSpPr>
          <p:cNvPr id="20485" name="备注占位符 4"/>
          <p:cNvSpPr>
            <a:spLocks noGrp="1"/>
          </p:cNvSpPr>
          <p:nvPr>
            <p:ph type="body" sz="quarter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20486" name="页脚占位符 5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0" hangingPunct="0"/>
            <a:endParaRPr lang="zh-CN" altLang="en-US" sz="1200"/>
          </a:p>
        </p:txBody>
      </p:sp>
      <p:sp>
        <p:nvSpPr>
          <p:cNvPr id="2048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0" hangingPunct="0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99100" y="914400"/>
            <a:ext cx="7349400" cy="25704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4500"/>
            </a:lvl1pPr>
          </a:lstStyle>
          <a:p>
            <a:r>
              <a:rPr kumimoji="0" lang="zh-CN" altLang="en-US" sz="4500" b="1" i="0" u="none" strike="noStrike" kern="1200" cap="none" spc="225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1" i="0" u="none" strike="noStrike" kern="1200" cap="none" spc="225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99100" y="3560400"/>
            <a:ext cx="7349400" cy="1472400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15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0" lang="zh-CN" altLang="en-US" sz="1800" b="0" i="0" u="none" strike="noStrike" kern="1200" cap="none" spc="150" normalizeH="0" baseline="0" noProof="1">
                <a:uLnTx/>
                <a:uFillTx/>
              </a:rPr>
              <a:t>单击此处编辑母版副标题样式</a:t>
            </a:r>
            <a:endParaRPr kumimoji="0" lang="zh-CN" altLang="en-US" sz="180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2050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2053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2054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774000"/>
            <a:ext cx="8229600" cy="5482800"/>
          </a:xfrm>
        </p:spPr>
        <p:txBody>
          <a:bodyPr/>
          <a:lstStyle/>
          <a:p>
            <a:pPr lvl="0"/>
            <a:r>
              <a:rPr kumimoji="0" lang="zh-CN" altLang="en-US" sz="1800" b="0" i="0" u="none" strike="noStrike" kern="1200" cap="none" spc="113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113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113" normalizeH="0" baseline="0" noProof="1">
                <a:uLnTx/>
                <a:uFillTx/>
              </a:rPr>
              <a:t>二级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113" normalizeH="0" baseline="0" noProof="1">
                <a:uLnTx/>
                <a:uFillTx/>
              </a:rPr>
              <a:t>三级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113" normalizeH="0" baseline="0" noProof="1">
                <a:uLnTx/>
                <a:uFillTx/>
              </a:rPr>
              <a:t>四级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113" normalizeH="0" baseline="0" noProof="1">
                <a:uLnTx/>
                <a:uFillTx/>
              </a:rPr>
              <a:t>五级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</a:endParaRPr>
          </a:p>
        </p:txBody>
      </p:sp>
      <p:sp>
        <p:nvSpPr>
          <p:cNvPr id="10242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10245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10246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99100" y="2484000"/>
            <a:ext cx="7349400" cy="1018800"/>
          </a:xfrm>
        </p:spPr>
        <p:txBody>
          <a:bodyPr lIns="90000" tIns="46800" rIns="90000" bIns="46800" rtlCol="0" anchor="t">
            <a:normAutofit/>
          </a:bodyPr>
          <a:lstStyle>
            <a:lvl1pPr algn="ctr">
              <a:defRPr sz="4500"/>
            </a:lvl1pPr>
          </a:lstStyle>
          <a:p>
            <a:pPr lvl="0"/>
            <a:r>
              <a:rPr kumimoji="0" lang="zh-CN" altLang="en-US" sz="4500" b="1" i="0" u="none" strike="noStrike" kern="1200" cap="none" spc="225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4500" b="1" i="0" u="none" strike="noStrike" kern="1200" cap="none" spc="225" normalizeH="0" baseline="0" noProof="1">
              <a:uLnTx/>
              <a:uFillTx/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3560400"/>
            <a:ext cx="7349400" cy="471600"/>
          </a:xfrm>
        </p:spPr>
        <p:txBody>
          <a:bodyPr>
            <a:normAutofit/>
          </a:bodyPr>
          <a:lstStyle>
            <a:lvl1pPr algn="ctr">
              <a:lnSpc>
                <a:spcPct val="110000"/>
              </a:lnSpc>
              <a:buNone/>
              <a:defRPr sz="1800" spc="150"/>
            </a:lvl1pPr>
          </a:lstStyle>
          <a:p>
            <a:pPr lvl="0"/>
            <a:r>
              <a:rPr kumimoji="0" lang="zh-CN" altLang="en-US" sz="1800" b="0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11266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11269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11270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225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225" normalizeH="0" baseline="0" noProof="1">
              <a:uLnTx/>
              <a:uFillTx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490400"/>
            <a:ext cx="8226900" cy="4759200"/>
          </a:xfrm>
        </p:spPr>
        <p:txBody>
          <a:bodyPr rtlCol="0">
            <a:normAutofit/>
          </a:bodyPr>
          <a:lstStyle/>
          <a:p>
            <a:pPr lvl="0"/>
            <a:r>
              <a:rPr kumimoji="0" lang="zh-CN" altLang="en-US" sz="1800" b="0" i="0" u="none" strike="noStrike" kern="1200" cap="none" spc="113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8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二级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三级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四级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五级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</p:txBody>
      </p:sp>
      <p:sp>
        <p:nvSpPr>
          <p:cNvPr id="3074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3077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3078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93100" y="3848400"/>
            <a:ext cx="5826600" cy="766800"/>
          </a:xfrm>
        </p:spPr>
        <p:txBody>
          <a:bodyPr lIns="90000" tIns="46800" rIns="90000" bIns="46800" anchor="b">
            <a:normAutofit/>
          </a:bodyPr>
          <a:lstStyle>
            <a:lvl1pPr>
              <a:defRPr sz="3300"/>
            </a:lvl1pPr>
          </a:lstStyle>
          <a:p>
            <a:r>
              <a:rPr kumimoji="0" lang="zh-CN" altLang="en-US" sz="3300" b="1" i="0" u="none" strike="noStrike" kern="1200" cap="none" spc="225" normalizeH="0" baseline="0" noProof="1">
                <a:uLnTx/>
                <a:uFillTx/>
              </a:rPr>
              <a:t>单击此处编辑母版标题样式</a:t>
            </a:r>
            <a:endParaRPr kumimoji="0" lang="zh-CN" altLang="en-US" sz="3300" b="1" i="0" u="none" strike="noStrike" kern="1200" cap="none" spc="225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93100" y="4615200"/>
            <a:ext cx="5826600" cy="867600"/>
          </a:xfrm>
        </p:spPr>
        <p:txBody>
          <a:bodyPr>
            <a:normAutofit/>
          </a:bodyPr>
          <a:lstStyle>
            <a:lvl1pPr marL="0" indent="0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0" lang="zh-CN" altLang="en-US" sz="1350" b="0" i="0" u="none" strike="noStrike" kern="1200" cap="none" spc="113" normalizeH="0" baseline="0" noProof="1">
                <a:uLnTx/>
                <a:uFillTx/>
              </a:rPr>
              <a:t>单击此处编辑母版文本样式</a:t>
            </a:r>
            <a:endParaRPr kumimoji="0" lang="zh-CN" altLang="en-US" sz="1350" b="0" i="0" u="none" strike="noStrike" kern="1200" cap="none" spc="113" normalizeH="0" baseline="0" noProof="1">
              <a:uLnTx/>
              <a:uFillTx/>
            </a:endParaRPr>
          </a:p>
        </p:txBody>
      </p:sp>
      <p:sp>
        <p:nvSpPr>
          <p:cNvPr id="4098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4101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4102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225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225" normalizeH="0" baseline="0" noProof="1">
              <a:uLnTx/>
              <a:uFillTx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501200"/>
            <a:ext cx="3882600" cy="4748400"/>
          </a:xfrm>
        </p:spPr>
        <p:txBody>
          <a:bodyPr rtlCol="0">
            <a:normAutofit/>
          </a:bodyPr>
          <a:lstStyle/>
          <a:p>
            <a:pPr lvl="0"/>
            <a:r>
              <a:rPr kumimoji="0" lang="zh-CN" altLang="en-US" sz="1800" b="0" i="0" u="none" strike="noStrike" kern="1200" cap="none" spc="113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8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二级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三级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四级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五级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501200"/>
            <a:ext cx="3882600" cy="4748400"/>
          </a:xfrm>
        </p:spPr>
        <p:txBody>
          <a:bodyPr>
            <a:normAutofit/>
          </a:bodyPr>
          <a:lstStyle/>
          <a:p>
            <a:pPr lvl="0"/>
            <a:r>
              <a:rPr kumimoji="0" lang="zh-CN" altLang="en-US" sz="1800" b="0" i="0" u="none" strike="noStrike" kern="1200" cap="none" spc="113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113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113" normalizeH="0" baseline="0" noProof="1">
                <a:uLnTx/>
                <a:uFillTx/>
              </a:rPr>
              <a:t>二级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113" normalizeH="0" baseline="0" noProof="1">
                <a:uLnTx/>
                <a:uFillTx/>
              </a:rPr>
              <a:t>三级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113" normalizeH="0" baseline="0" noProof="1">
                <a:uLnTx/>
                <a:uFillTx/>
              </a:rPr>
              <a:t>四级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113" normalizeH="0" baseline="0" noProof="1">
                <a:uLnTx/>
                <a:uFillTx/>
              </a:rPr>
              <a:t>五级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</a:endParaRPr>
          </a:p>
        </p:txBody>
      </p:sp>
      <p:sp>
        <p:nvSpPr>
          <p:cNvPr id="5122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5125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5126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225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225" normalizeH="0" baseline="0" noProof="1">
              <a:uLnTx/>
              <a:uFillTx/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6300" y="1429200"/>
            <a:ext cx="4006800" cy="381600"/>
          </a:xfrm>
        </p:spPr>
        <p:txBody>
          <a:bodyPr lIns="101600" tIns="38100" rIns="76200" bIns="3810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0" lang="zh-CN" altLang="en-US" sz="1500" b="1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500" b="1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854000"/>
            <a:ext cx="40068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kumimoji="0" lang="zh-CN" altLang="en-US" sz="1800" b="0" i="0" u="none" strike="noStrike" kern="1200" cap="none" spc="113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8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二级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三级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四级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五级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76813" y="1421729"/>
            <a:ext cx="4006800" cy="381600"/>
          </a:xfrm>
        </p:spPr>
        <p:txBody>
          <a:bodyPr lIns="101600" tIns="38100" rIns="76200" bIns="38100" rtlCol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0" lang="zh-CN" altLang="en-US" sz="1500" b="1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500" b="1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854000"/>
            <a:ext cx="40068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kumimoji="0" lang="zh-CN" altLang="en-US" sz="1800" b="0" i="0" u="none" strike="noStrike" kern="1200" cap="none" spc="113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8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二级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三级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四级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五级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</p:txBody>
      </p:sp>
      <p:sp>
        <p:nvSpPr>
          <p:cNvPr id="6146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6149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6150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225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225" normalizeH="0" baseline="0" noProof="1">
              <a:uLnTx/>
              <a:uFillTx/>
              <a:sym typeface="+mn-ea"/>
            </a:endParaRPr>
          </a:p>
        </p:txBody>
      </p:sp>
      <p:sp>
        <p:nvSpPr>
          <p:cNvPr id="7170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7173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7174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300" y="1555200"/>
            <a:ext cx="3924808" cy="4608000"/>
          </a:xfrm>
        </p:spPr>
        <p:txBody>
          <a:bodyPr vert="horz" wrap="square" lIns="90000" tIns="46800" rIns="90000" bIns="46800" numCol="1" rtlCol="0" anchor="t" anchorCtr="0" compatLnSpc="1">
            <a:normAutofit/>
          </a:bodyPr>
          <a:lstStyle>
            <a:lvl1pPr>
              <a:buNone/>
              <a:defRPr sz="1200"/>
            </a:lvl1pPr>
          </a:lstStyle>
          <a:p>
            <a:pPr marL="171450" marR="0" lvl="0" indent="-17145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113" normalizeH="0" baseline="0" noProof="1">
                <a:ln>
                  <a:noFill/>
                </a:ln>
                <a:solidFill>
                  <a:srgbClr val="595959"/>
                </a:solidFill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rPr>
              <a:t>单击图标添加图片</a:t>
            </a:r>
            <a:endParaRPr kumimoji="0" lang="zh-CN" altLang="en-US" sz="1200" b="0" i="0" u="none" strike="noStrike" kern="1200" cap="none" spc="113" normalizeH="0" baseline="0" noProof="1">
              <a:ln>
                <a:noFill/>
              </a:ln>
              <a:solidFill>
                <a:srgbClr val="595959"/>
              </a:solidFill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555200"/>
            <a:ext cx="3920400" cy="4608000"/>
          </a:xfrm>
        </p:spPr>
        <p:txBody>
          <a:bodyPr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>
          <a:xfrm>
            <a:off x="455613" y="608013"/>
            <a:ext cx="8228012" cy="706437"/>
          </a:xfrm>
        </p:spPr>
        <p:txBody>
          <a:bodyPr/>
          <a:lstStyle/>
          <a:p>
            <a:r>
              <a:rPr kumimoji="0" lang="zh-CN" altLang="en-US" sz="2700" b="1" i="0" u="none" strike="noStrike" kern="1200" cap="none" spc="225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225" normalizeH="0" baseline="0" noProof="1">
              <a:uLnTx/>
              <a:uFillTx/>
            </a:endParaRPr>
          </a:p>
        </p:txBody>
      </p:sp>
      <p:sp>
        <p:nvSpPr>
          <p:cNvPr id="8194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8197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8198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676100" y="914400"/>
            <a:ext cx="783000" cy="5029200"/>
          </a:xfrm>
        </p:spPr>
        <p:txBody>
          <a:bodyPr vert="eaVert" lIns="90000" tIns="46800" rIns="90000" bIns="46800" rtlCol="0">
            <a:normAutofit/>
          </a:bodyPr>
          <a:lstStyle>
            <a:lvl1pPr>
              <a:buNone/>
              <a:defRPr sz="2100"/>
            </a:lvl1pPr>
          </a:lstStyle>
          <a:p>
            <a:pPr lvl="0"/>
            <a:r>
              <a:rPr kumimoji="0" lang="zh-CN" altLang="en-US" sz="2100" b="1" i="0" u="none" strike="noStrike" kern="1200" cap="none" spc="225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100" b="1" i="0" u="none" strike="noStrike" kern="1200" cap="none" spc="225" normalizeH="0" baseline="0" noProof="1">
              <a:uLnTx/>
              <a:uFillTx/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914400"/>
            <a:ext cx="6876900" cy="5029200"/>
          </a:xfrm>
        </p:spPr>
        <p:txBody>
          <a:bodyPr vert="eaVert" lIns="46800" rIns="46800"/>
          <a:lstStyle>
            <a:lvl1pPr marL="171450" indent="-171450">
              <a:spcAft>
                <a:spcPts val="750"/>
              </a:spcAft>
              <a:defRPr spc="225"/>
            </a:lvl1pPr>
            <a:lvl2pPr marL="514350" indent="-171450">
              <a:defRPr spc="225"/>
            </a:lvl2pPr>
            <a:lvl3pPr marL="857250" indent="-171450">
              <a:defRPr spc="225"/>
            </a:lvl3pPr>
            <a:lvl4pPr marL="1200150" indent="-171450">
              <a:defRPr spc="225"/>
            </a:lvl4pPr>
            <a:lvl5pPr marL="1543050" indent="-171450">
              <a:defRPr spc="225"/>
            </a:lvl5pPr>
          </a:lstStyle>
          <a:p>
            <a:pPr lvl="0"/>
            <a:r>
              <a:rPr kumimoji="0" lang="zh-CN" altLang="en-US" sz="1800" b="0" i="0" u="none" strike="noStrike" kern="1200" cap="none" spc="225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225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225" normalizeH="0" baseline="0" noProof="1">
                <a:uLnTx/>
                <a:uFillTx/>
              </a:rPr>
              <a:t>二级</a:t>
            </a:r>
            <a:endParaRPr kumimoji="0" lang="zh-CN" altLang="en-US" sz="1200" b="0" i="0" u="none" strike="noStrike" kern="1200" cap="none" spc="225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225" normalizeH="0" baseline="0" noProof="1">
                <a:uLnTx/>
                <a:uFillTx/>
              </a:rPr>
              <a:t>三级</a:t>
            </a:r>
            <a:endParaRPr kumimoji="0" lang="zh-CN" altLang="en-US" sz="1200" b="0" i="0" u="none" strike="noStrike" kern="1200" cap="none" spc="225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225" normalizeH="0" baseline="0" noProof="1">
                <a:uLnTx/>
                <a:uFillTx/>
              </a:rPr>
              <a:t>四级</a:t>
            </a:r>
            <a:endParaRPr kumimoji="0" lang="zh-CN" altLang="en-US" sz="1000" b="0" i="0" u="none" strike="noStrike" kern="1200" cap="none" spc="225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225" normalizeH="0" baseline="0" noProof="1">
                <a:uLnTx/>
                <a:uFillTx/>
              </a:rPr>
              <a:t>五级</a:t>
            </a:r>
            <a:endParaRPr kumimoji="0" lang="zh-CN" altLang="en-US" sz="1000" b="0" i="0" u="none" strike="noStrike" kern="1200" cap="none" spc="225" normalizeH="0" baseline="0" noProof="1">
              <a:uLnTx/>
              <a:uFillTx/>
            </a:endParaRPr>
          </a:p>
        </p:txBody>
      </p:sp>
      <p:sp>
        <p:nvSpPr>
          <p:cNvPr id="9218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9221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9222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tags" Target="../tags/tag35.xml"/><Relationship Id="rId15" Type="http://schemas.openxmlformats.org/officeDocument/2006/relationships/tags" Target="../tags/tag34.xml"/><Relationship Id="rId14" Type="http://schemas.openxmlformats.org/officeDocument/2006/relationships/tags" Target="../tags/tag33.xml"/><Relationship Id="rId13" Type="http://schemas.openxmlformats.org/officeDocument/2006/relationships/tags" Target="../tags/tag32.xml"/><Relationship Id="rId12" Type="http://schemas.openxmlformats.org/officeDocument/2006/relationships/tags" Target="../tags/tag3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5613" y="608013"/>
            <a:ext cx="8228012" cy="706437"/>
          </a:xfrm>
          <a:prstGeom prst="rect">
            <a:avLst/>
          </a:prstGeom>
          <a:noFill/>
          <a:ln w="9525">
            <a:noFill/>
          </a:ln>
        </p:spPr>
        <p:txBody>
          <a:bodyPr lIns="90170" tIns="46990" rIns="90170" bIns="46990"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5613" y="1490663"/>
            <a:ext cx="8228012" cy="4759325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>
              <a:defRPr sz="700">
                <a:solidFill>
                  <a:srgbClr val="898989"/>
                </a:solidFill>
              </a:defRPr>
            </a:lvl1pPr>
          </a:lstStyle>
          <a:p>
            <a:pPr lvl="0" eaLnBrk="1" hangingPunct="1"/>
            <a:endParaRPr lang="en-US" altLang="zh-CN"/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 algn="ctr">
              <a:defRPr sz="700">
                <a:solidFill>
                  <a:srgbClr val="898989"/>
                </a:solidFill>
              </a:defRPr>
            </a:lvl1pPr>
          </a:lstStyle>
          <a:p>
            <a:pPr lvl="0" eaLnBrk="1" hangingPunct="1"/>
            <a:endParaRPr lang="en-US" altLang="zh-CN"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 algn="r">
              <a:defRPr sz="7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indent="0" algn="l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2700" b="1" i="0" u="none" kern="1200" spc="225" baseline="0">
          <a:solidFill>
            <a:srgbClr val="262626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9144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anose="020B0604020202020204" pitchFamily="34" charset="0"/>
        <a:buChar char="●"/>
        <a:defRPr kumimoji="0" sz="1800" b="0" i="0" u="none" kern="1200" spc="113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914400" rtl="0" eaLnBrk="0" fontAlgn="base" hangingPunct="0">
        <a:lnSpc>
          <a:spcPct val="120000"/>
        </a:lnSpc>
        <a:spcBef>
          <a:spcPct val="0"/>
        </a:spcBef>
        <a:spcAft>
          <a:spcPts val="450"/>
        </a:spcAft>
        <a:buClrTx/>
        <a:buSzTx/>
        <a:buFont typeface="Arial" panose="020B0604020202020204" pitchFamily="34" charset="0"/>
        <a:buChar char="●"/>
        <a:tabLst>
          <a:tab pos="1206500" algn=""/>
        </a:tabLst>
        <a:defRPr kumimoji="0" sz="1200" b="0" i="0" u="none" kern="1200" spc="113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914400" rtl="0" eaLnBrk="0" fontAlgn="base" hangingPunct="0">
        <a:lnSpc>
          <a:spcPct val="120000"/>
        </a:lnSpc>
        <a:spcBef>
          <a:spcPct val="0"/>
        </a:spcBef>
        <a:spcAft>
          <a:spcPts val="450"/>
        </a:spcAft>
        <a:buClrTx/>
        <a:buSzTx/>
        <a:buFont typeface="Arial" panose="020B0604020202020204" pitchFamily="34" charset="0"/>
        <a:buChar char="●"/>
        <a:tabLst>
          <a:tab pos="1206500" algn=""/>
        </a:tabLst>
        <a:defRPr kumimoji="0" sz="1200" b="0" i="0" u="none" kern="1200" spc="113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914400" rtl="0" eaLnBrk="0" fontAlgn="base" hangingPunct="0">
        <a:lnSpc>
          <a:spcPct val="120000"/>
        </a:lnSpc>
        <a:spcBef>
          <a:spcPct val="0"/>
        </a:spcBef>
        <a:spcAft>
          <a:spcPts val="225"/>
        </a:spcAft>
        <a:buClrTx/>
        <a:buSzTx/>
        <a:buFont typeface="Wingdings" panose="05000000000000000000" pitchFamily="2" charset="2"/>
        <a:buChar char=""/>
        <a:tabLst>
          <a:tab pos="1206500" algn=""/>
        </a:tabLst>
        <a:defRPr kumimoji="0" sz="1000" b="0" i="0" u="none" kern="1200" spc="113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914400" rtl="0" eaLnBrk="0" fontAlgn="base" hangingPunct="0">
        <a:lnSpc>
          <a:spcPct val="120000"/>
        </a:lnSpc>
        <a:spcBef>
          <a:spcPct val="0"/>
        </a:spcBef>
        <a:spcAft>
          <a:spcPts val="225"/>
        </a:spcAft>
        <a:buClrTx/>
        <a:buSzTx/>
        <a:buFont typeface="Arial" panose="020B0604020202020204" pitchFamily="34" charset="0"/>
        <a:buChar char="•"/>
        <a:tabLst>
          <a:tab pos="1206500" algn=""/>
        </a:tabLst>
        <a:defRPr kumimoji="0" sz="1000" b="0" i="0" u="none" kern="1200" spc="113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audio" Target="../media/audio1.wav"/><Relationship Id="rId3" Type="http://schemas.openxmlformats.org/officeDocument/2006/relationships/image" Target="../media/image3.jpeg"/><Relationship Id="rId2" Type="http://schemas.openxmlformats.org/officeDocument/2006/relationships/hyperlink" Target="http://www.nipic.com/show/4/79/3c679e18df8a907f.html" TargetMode="Externa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88" y="0"/>
            <a:ext cx="9144000" cy="68500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1" name="AutoShape 3"/>
          <p:cNvSpPr/>
          <p:nvPr/>
        </p:nvSpPr>
        <p:spPr>
          <a:xfrm>
            <a:off x="4572000" y="144463"/>
            <a:ext cx="2160588" cy="4186237"/>
          </a:xfrm>
          <a:prstGeom prst="verticalScroll">
            <a:avLst>
              <a:gd name="adj" fmla="val 9407"/>
            </a:avLst>
          </a:prstGeom>
          <a:gradFill rotWithShape="0">
            <a:gsLst>
              <a:gs pos="0">
                <a:srgbClr val="FF99CC"/>
              </a:gs>
              <a:gs pos="100000">
                <a:srgbClr val="6600FF"/>
              </a:gs>
            </a:gsLst>
            <a:path path="rect">
              <a:fillToRect r="100000" b="10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vert="eaVert" wrap="none" anchor="ctr" anchorCtr="0"/>
          <a:p>
            <a:pPr algn="ctr"/>
            <a:r>
              <a:rPr lang="zh-CN" altLang="en-US" sz="6000" b="1">
                <a:latin typeface="Times New Roman" panose="02020603050405020304" pitchFamily="18" charset="0"/>
                <a:ea typeface="宋体" panose="02010600030101010101" pitchFamily="2" charset="-122"/>
              </a:rPr>
              <a:t>数的顺序</a:t>
            </a:r>
            <a:endParaRPr lang="zh-CN" altLang="en-US" sz="60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 fill="hold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800" decel="5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800" decel="5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4" name="Picture 6" descr="Backgnd1"/>
          <p:cNvPicPr>
            <a:picLocks noChangeAspect="1"/>
          </p:cNvPicPr>
          <p:nvPr/>
        </p:nvPicPr>
        <p:blipFill>
          <a:blip r:embed="rId1"/>
          <a:srcRect t="12076"/>
          <a:stretch>
            <a:fillRect/>
          </a:stretch>
        </p:blipFill>
        <p:spPr>
          <a:xfrm>
            <a:off x="0" y="1916113"/>
            <a:ext cx="9144000" cy="49418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5" name="Picture 4" descr="小房子1面墙">
            <a:hlinkClick r:id="rId2"/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80063" y="4202113"/>
            <a:ext cx="3563937" cy="26558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6" name="Picture 5" descr="小房子1面墙">
            <a:hlinkClick r:id="rId2"/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4203700"/>
            <a:ext cx="3563938" cy="2654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7" name="AutoShape 7"/>
          <p:cNvSpPr/>
          <p:nvPr/>
        </p:nvSpPr>
        <p:spPr>
          <a:xfrm>
            <a:off x="2411413" y="4581525"/>
            <a:ext cx="2232025" cy="647700"/>
          </a:xfrm>
          <a:prstGeom prst="cloudCallout">
            <a:avLst>
              <a:gd name="adj1" fmla="val -44736"/>
              <a:gd name="adj2" fmla="val 53431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zh-CN" altLang="en-US" sz="2400" b="1">
                <a:solidFill>
                  <a:srgbClr val="FF0000"/>
                </a:solidFill>
                <a:ea typeface="宋体" panose="02010600030101010101" pitchFamily="2" charset="-122"/>
              </a:rPr>
              <a:t>从一到十</a:t>
            </a:r>
            <a:endParaRPr lang="zh-CN" altLang="en-US" sz="2400" b="1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13318" name="AutoShape 8"/>
          <p:cNvSpPr/>
          <p:nvPr/>
        </p:nvSpPr>
        <p:spPr>
          <a:xfrm>
            <a:off x="7164388" y="2852738"/>
            <a:ext cx="1979612" cy="1512887"/>
          </a:xfrm>
          <a:prstGeom prst="cloudCallout">
            <a:avLst>
              <a:gd name="adj1" fmla="val -43750"/>
              <a:gd name="adj2" fmla="val 70000"/>
            </a:avLst>
          </a:prstGeom>
          <a:solidFill>
            <a:srgbClr val="33CC33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zh-CN" altLang="en-US" sz="2400" b="1">
                <a:solidFill>
                  <a:srgbClr val="FF0000"/>
                </a:solidFill>
                <a:ea typeface="宋体" panose="02010600030101010101" pitchFamily="2" charset="-122"/>
              </a:rPr>
              <a:t>个位数和十位数相同</a:t>
            </a:r>
            <a:endParaRPr lang="zh-CN" altLang="en-US" sz="2400" b="1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13319" name="Text Box 9"/>
          <p:cNvSpPr/>
          <p:nvPr/>
        </p:nvSpPr>
        <p:spPr>
          <a:xfrm>
            <a:off x="323850" y="404813"/>
            <a:ext cx="8351838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342900" indent="-342900">
              <a:spcBef>
                <a:spcPct val="50000"/>
              </a:spcBef>
              <a:buChar char="•"/>
            </a:pPr>
            <a:r>
              <a:rPr lang="en-US" altLang="zh-CN" sz="3200" b="1">
                <a:solidFill>
                  <a:srgbClr val="FF0000"/>
                </a:solidFill>
                <a:ea typeface="宋体" panose="02010600030101010101" pitchFamily="2" charset="-122"/>
              </a:rPr>
              <a:t>    3     8      5      2      9      4       7       6</a:t>
            </a:r>
            <a:endParaRPr lang="en-US" altLang="zh-CN" sz="3200" b="1">
              <a:solidFill>
                <a:srgbClr val="FF0000"/>
              </a:solidFill>
              <a:ea typeface="宋体" panose="02010600030101010101" pitchFamily="2" charset="-122"/>
            </a:endParaRPr>
          </a:p>
          <a:p>
            <a:pPr marL="342900" indent="-342900">
              <a:spcBef>
                <a:spcPct val="50000"/>
              </a:spcBef>
              <a:buNone/>
            </a:pPr>
            <a:r>
              <a:rPr lang="en-US" altLang="zh-CN" sz="3200" b="1">
                <a:solidFill>
                  <a:srgbClr val="FF0000"/>
                </a:solidFill>
                <a:ea typeface="宋体" panose="02010600030101010101" pitchFamily="2" charset="-122"/>
              </a:rPr>
              <a:t>10</a:t>
            </a:r>
            <a:endParaRPr lang="en-US" altLang="zh-CN" sz="3200" b="1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13320" name="Rectangle 11"/>
          <p:cNvSpPr/>
          <p:nvPr/>
        </p:nvSpPr>
        <p:spPr>
          <a:xfrm>
            <a:off x="1116013" y="1052513"/>
            <a:ext cx="7345362" cy="2347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342900" indent="-342900">
              <a:spcBef>
                <a:spcPct val="50000"/>
              </a:spcBef>
              <a:buChar char="•"/>
            </a:pPr>
            <a:r>
              <a:rPr lang="en-US" altLang="zh-CN" sz="3200" b="1">
                <a:solidFill>
                  <a:srgbClr val="FF0000"/>
                </a:solidFill>
                <a:ea typeface="宋体" panose="02010600030101010101" pitchFamily="2" charset="-122"/>
              </a:rPr>
              <a:t>    99     77</a:t>
            </a:r>
            <a:r>
              <a:rPr lang="en-US" altLang="zh-CN" sz="4000" b="1">
                <a:solidFill>
                  <a:srgbClr val="FF0000"/>
                </a:solidFill>
                <a:ea typeface="宋体" panose="02010600030101010101" pitchFamily="2" charset="-122"/>
              </a:rPr>
              <a:t>    </a:t>
            </a:r>
            <a:r>
              <a:rPr lang="en-US" altLang="zh-CN" sz="3200" b="1">
                <a:solidFill>
                  <a:srgbClr val="FF0000"/>
                </a:solidFill>
                <a:ea typeface="宋体" panose="02010600030101010101" pitchFamily="2" charset="-122"/>
              </a:rPr>
              <a:t> 55     44     88    11</a:t>
            </a:r>
            <a:endParaRPr lang="en-US" altLang="zh-CN" sz="3200" b="1">
              <a:solidFill>
                <a:srgbClr val="FF0000"/>
              </a:solidFill>
              <a:ea typeface="宋体" panose="02010600030101010101" pitchFamily="2" charset="-122"/>
            </a:endParaRPr>
          </a:p>
          <a:p>
            <a:pPr marL="342900" indent="-342900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ea typeface="宋体" panose="02010600030101010101" pitchFamily="2" charset="-122"/>
              </a:rPr>
              <a:t>22    33</a:t>
            </a:r>
            <a:endParaRPr lang="en-US" altLang="zh-CN" sz="3200" b="1">
              <a:solidFill>
                <a:srgbClr val="FF0000"/>
              </a:solidFill>
              <a:ea typeface="宋体" panose="02010600030101010101" pitchFamily="2" charset="-122"/>
            </a:endParaRPr>
          </a:p>
          <a:p>
            <a:pPr marL="1257300" lvl="2" indent="-342900" eaLnBrk="1" hangingPunct="1">
              <a:spcBef>
                <a:spcPct val="50000"/>
              </a:spcBef>
              <a:buNone/>
            </a:pPr>
            <a:endParaRPr lang="en-US" altLang="zh-CN" sz="4000" b="1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8333 0.00948 L -0.29913 0.56555">
                                      <p:cBhvr>
                                        <p:cTn id="6" dur="2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441 0.59792">
                                      <p:cBhvr>
                                        <p:cTn id="10" dur="2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"/>
                                            </p:cond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9" grpId="0" animBg="1"/>
      <p:bldP spid="133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8" name="Picture 2" descr="PM_032"/>
          <p:cNvPicPr>
            <a:picLocks noChangeAspect="1"/>
          </p:cNvPicPr>
          <p:nvPr/>
        </p:nvPicPr>
        <p:blipFill>
          <a:blip r:embed="rId1"/>
          <a:srcRect l="10609" t="5556" r="10445" b="8221"/>
          <a:stretch>
            <a:fillRect/>
          </a:stretch>
        </p:blipFill>
        <p:spPr>
          <a:xfrm>
            <a:off x="179388" y="0"/>
            <a:ext cx="9720262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9" name="Text Box 3"/>
          <p:cNvSpPr/>
          <p:nvPr/>
        </p:nvSpPr>
        <p:spPr>
          <a:xfrm>
            <a:off x="0" y="0"/>
            <a:ext cx="4464050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800" b="1">
                <a:ea typeface="宋体" panose="02010600030101010101" pitchFamily="2" charset="-122"/>
              </a:rPr>
              <a:t>数数：</a:t>
            </a:r>
            <a:endParaRPr lang="zh-CN" altLang="en-US" sz="4800" b="1">
              <a:ea typeface="宋体" panose="02010600030101010101" pitchFamily="2" charset="-122"/>
            </a:endParaRPr>
          </a:p>
        </p:txBody>
      </p:sp>
      <p:sp>
        <p:nvSpPr>
          <p:cNvPr id="14340" name="Text Box 4"/>
          <p:cNvSpPr/>
          <p:nvPr/>
        </p:nvSpPr>
        <p:spPr>
          <a:xfrm>
            <a:off x="539750" y="981075"/>
            <a:ext cx="8172450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800" b="1">
                <a:ea typeface="宋体" panose="02010600030101010101" pitchFamily="2" charset="-122"/>
              </a:rPr>
              <a:t>  </a:t>
            </a:r>
            <a:r>
              <a:rPr lang="zh-CN" altLang="en-US" sz="4800" b="1">
                <a:ea typeface="宋体" panose="02010600030101010101" pitchFamily="2" charset="-122"/>
              </a:rPr>
              <a:t>一个一个数：从</a:t>
            </a:r>
            <a:r>
              <a:rPr lang="en-US" altLang="zh-CN" sz="4800" b="1">
                <a:ea typeface="宋体" panose="02010600030101010101" pitchFamily="2" charset="-122"/>
              </a:rPr>
              <a:t>63</a:t>
            </a:r>
            <a:r>
              <a:rPr lang="zh-CN" altLang="en-US" sz="4800" b="1">
                <a:ea typeface="宋体" panose="02010600030101010101" pitchFamily="2" charset="-122"/>
              </a:rPr>
              <a:t>～</a:t>
            </a:r>
            <a:r>
              <a:rPr lang="en-US" altLang="zh-CN" sz="4800" b="1">
                <a:ea typeface="宋体" panose="02010600030101010101" pitchFamily="2" charset="-122"/>
              </a:rPr>
              <a:t>72</a:t>
            </a:r>
            <a:r>
              <a:rPr lang="zh-CN" altLang="en-US" sz="4800" b="1">
                <a:ea typeface="宋体" panose="02010600030101010101" pitchFamily="2" charset="-122"/>
              </a:rPr>
              <a:t>；</a:t>
            </a:r>
            <a:endParaRPr lang="zh-CN" altLang="en-US" sz="4800" b="1">
              <a:ea typeface="宋体" panose="02010600030101010101" pitchFamily="2" charset="-122"/>
            </a:endParaRPr>
          </a:p>
        </p:txBody>
      </p:sp>
      <p:sp>
        <p:nvSpPr>
          <p:cNvPr id="14341" name="Text Box 5"/>
          <p:cNvSpPr/>
          <p:nvPr/>
        </p:nvSpPr>
        <p:spPr>
          <a:xfrm>
            <a:off x="684213" y="2565400"/>
            <a:ext cx="9288462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800" b="1">
                <a:ea typeface="宋体" panose="02010600030101010101" pitchFamily="2" charset="-122"/>
              </a:rPr>
              <a:t>    5</a:t>
            </a:r>
            <a:r>
              <a:rPr lang="zh-CN" altLang="en-US" sz="4800" b="1">
                <a:ea typeface="宋体" panose="02010600030101010101" pitchFamily="2" charset="-122"/>
              </a:rPr>
              <a:t>个</a:t>
            </a:r>
            <a:r>
              <a:rPr lang="en-US" altLang="zh-CN" sz="4800" b="1">
                <a:ea typeface="宋体" panose="02010600030101010101" pitchFamily="2" charset="-122"/>
              </a:rPr>
              <a:t>5</a:t>
            </a:r>
            <a:r>
              <a:rPr lang="zh-CN" altLang="en-US" sz="4800" b="1">
                <a:ea typeface="宋体" panose="02010600030101010101" pitchFamily="2" charset="-122"/>
              </a:rPr>
              <a:t>个数：  从</a:t>
            </a:r>
            <a:r>
              <a:rPr lang="en-US" altLang="zh-CN" sz="4800" b="1">
                <a:ea typeface="宋体" panose="02010600030101010101" pitchFamily="2" charset="-122"/>
              </a:rPr>
              <a:t>75</a:t>
            </a:r>
            <a:r>
              <a:rPr lang="zh-CN" altLang="en-US" sz="4800" b="1">
                <a:ea typeface="宋体" panose="02010600030101010101" pitchFamily="2" charset="-122"/>
              </a:rPr>
              <a:t>～</a:t>
            </a:r>
            <a:r>
              <a:rPr lang="en-US" altLang="zh-CN" sz="4800" b="1">
                <a:ea typeface="宋体" panose="02010600030101010101" pitchFamily="2" charset="-122"/>
              </a:rPr>
              <a:t>95</a:t>
            </a:r>
            <a:r>
              <a:rPr lang="zh-CN" altLang="en-US" sz="4800" b="1">
                <a:ea typeface="宋体" panose="02010600030101010101" pitchFamily="2" charset="-122"/>
              </a:rPr>
              <a:t>；</a:t>
            </a:r>
            <a:endParaRPr lang="zh-CN" altLang="en-US" sz="4800" b="1">
              <a:ea typeface="宋体" panose="02010600030101010101" pitchFamily="2" charset="-122"/>
            </a:endParaRPr>
          </a:p>
        </p:txBody>
      </p:sp>
      <p:sp>
        <p:nvSpPr>
          <p:cNvPr id="14342" name="Text Box 6"/>
          <p:cNvSpPr/>
          <p:nvPr/>
        </p:nvSpPr>
        <p:spPr>
          <a:xfrm>
            <a:off x="250825" y="4005263"/>
            <a:ext cx="10009188" cy="823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800" b="1">
                <a:ea typeface="宋体" panose="02010600030101010101" pitchFamily="2" charset="-122"/>
              </a:rPr>
              <a:t>   10</a:t>
            </a:r>
            <a:r>
              <a:rPr lang="zh-CN" altLang="en-US" sz="4800" b="1">
                <a:ea typeface="宋体" panose="02010600030101010101" pitchFamily="2" charset="-122"/>
              </a:rPr>
              <a:t>个</a:t>
            </a:r>
            <a:r>
              <a:rPr lang="en-US" altLang="zh-CN" sz="4800" b="1">
                <a:ea typeface="宋体" panose="02010600030101010101" pitchFamily="2" charset="-122"/>
              </a:rPr>
              <a:t>10</a:t>
            </a:r>
            <a:r>
              <a:rPr lang="zh-CN" altLang="en-US" sz="4800" b="1">
                <a:ea typeface="宋体" panose="02010600030101010101" pitchFamily="2" charset="-122"/>
              </a:rPr>
              <a:t>个数</a:t>
            </a:r>
            <a:r>
              <a:rPr lang="zh-CN" altLang="en-US" sz="4400" b="1">
                <a:ea typeface="宋体" panose="02010600030101010101" pitchFamily="2" charset="-122"/>
              </a:rPr>
              <a:t>：</a:t>
            </a:r>
            <a:r>
              <a:rPr lang="zh-CN" altLang="en-US" sz="4800" b="1">
                <a:ea typeface="宋体" panose="02010600030101010101" pitchFamily="2" charset="-122"/>
              </a:rPr>
              <a:t>从</a:t>
            </a:r>
            <a:r>
              <a:rPr lang="en-US" altLang="zh-CN" sz="4800" b="1">
                <a:ea typeface="宋体" panose="02010600030101010101" pitchFamily="2" charset="-122"/>
              </a:rPr>
              <a:t>10</a:t>
            </a:r>
            <a:r>
              <a:rPr lang="zh-CN" altLang="en-US" sz="4800" b="1">
                <a:ea typeface="宋体" panose="02010600030101010101" pitchFamily="2" charset="-122"/>
              </a:rPr>
              <a:t>～</a:t>
            </a:r>
            <a:r>
              <a:rPr lang="en-US" altLang="zh-CN" sz="4800" b="1">
                <a:ea typeface="宋体" panose="02010600030101010101" pitchFamily="2" charset="-122"/>
              </a:rPr>
              <a:t>100</a:t>
            </a:r>
            <a:r>
              <a:rPr lang="zh-CN" altLang="en-US" sz="4800" b="1">
                <a:ea typeface="宋体" panose="02010600030101010101" pitchFamily="2" charset="-122"/>
              </a:rPr>
              <a:t>；</a:t>
            </a:r>
            <a:endParaRPr lang="zh-CN" altLang="en-US" sz="4800" b="1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animBg="1"/>
      <p:bldP spid="14340" grpId="0" animBg="1"/>
      <p:bldP spid="14341" grpId="0" animBg="1"/>
      <p:bldP spid="1434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Rectangle 2"/>
          <p:cNvSpPr/>
          <p:nvPr/>
        </p:nvSpPr>
        <p:spPr>
          <a:xfrm>
            <a:off x="2667000" y="762000"/>
            <a:ext cx="3962400" cy="5257800"/>
          </a:xfrm>
          <a:prstGeom prst="rect">
            <a:avLst/>
          </a:prstGeom>
          <a:solidFill>
            <a:srgbClr val="CCFF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5363" name="Text Box 3"/>
          <p:cNvSpPr/>
          <p:nvPr/>
        </p:nvSpPr>
        <p:spPr>
          <a:xfrm>
            <a:off x="3308350" y="895350"/>
            <a:ext cx="692150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>
                <a:solidFill>
                  <a:srgbClr val="0000FF"/>
                </a:solidFill>
                <a:latin typeface="Times New Roman" panose="02020603050405020304" pitchFamily="18" charset="0"/>
                <a:ea typeface="楷体_GB2312" pitchFamily="49" charset="-122"/>
              </a:rPr>
              <a:t>百</a:t>
            </a:r>
            <a:endParaRPr lang="zh-CN" altLang="en-US" sz="4000">
              <a:solidFill>
                <a:srgbClr val="0000FF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5364" name="Text Box 4"/>
          <p:cNvSpPr/>
          <p:nvPr/>
        </p:nvSpPr>
        <p:spPr>
          <a:xfrm>
            <a:off x="4365625" y="890588"/>
            <a:ext cx="692150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>
                <a:solidFill>
                  <a:srgbClr val="0000FF"/>
                </a:solidFill>
                <a:latin typeface="Times New Roman" panose="02020603050405020304" pitchFamily="18" charset="0"/>
                <a:ea typeface="楷体_GB2312" pitchFamily="49" charset="-122"/>
              </a:rPr>
              <a:t>十</a:t>
            </a:r>
            <a:endParaRPr lang="zh-CN" altLang="en-US" sz="4000">
              <a:solidFill>
                <a:srgbClr val="0000FF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5365" name="Text Box 5"/>
          <p:cNvSpPr/>
          <p:nvPr/>
        </p:nvSpPr>
        <p:spPr>
          <a:xfrm>
            <a:off x="5365750" y="923925"/>
            <a:ext cx="692150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>
                <a:solidFill>
                  <a:srgbClr val="0000FF"/>
                </a:solidFill>
                <a:latin typeface="Times New Roman" panose="02020603050405020304" pitchFamily="18" charset="0"/>
                <a:ea typeface="楷体_GB2312" pitchFamily="49" charset="-122"/>
              </a:rPr>
              <a:t>个</a:t>
            </a:r>
            <a:endParaRPr lang="zh-CN" altLang="en-US" sz="4000">
              <a:solidFill>
                <a:srgbClr val="0000FF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cxnSp>
        <p:nvCxnSpPr>
          <p:cNvPr id="15366" name="Line 6"/>
          <p:cNvCxnSpPr/>
          <p:nvPr/>
        </p:nvCxnSpPr>
        <p:spPr>
          <a:xfrm>
            <a:off x="2667000" y="1600200"/>
            <a:ext cx="39624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5367" name="Line 7"/>
          <p:cNvCxnSpPr/>
          <p:nvPr/>
        </p:nvCxnSpPr>
        <p:spPr>
          <a:xfrm>
            <a:off x="4699000" y="1600200"/>
            <a:ext cx="0" cy="44196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5368" name="Line 8"/>
          <p:cNvCxnSpPr/>
          <p:nvPr/>
        </p:nvCxnSpPr>
        <p:spPr>
          <a:xfrm>
            <a:off x="5689600" y="1600200"/>
            <a:ext cx="0" cy="44196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5369" name="Line 9"/>
          <p:cNvCxnSpPr/>
          <p:nvPr/>
        </p:nvCxnSpPr>
        <p:spPr>
          <a:xfrm>
            <a:off x="3644900" y="1600200"/>
            <a:ext cx="0" cy="44196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5370" name="AutoShape 10"/>
          <p:cNvSpPr/>
          <p:nvPr/>
        </p:nvSpPr>
        <p:spPr>
          <a:xfrm>
            <a:off x="5257800" y="1752600"/>
            <a:ext cx="812800" cy="368300"/>
          </a:xfrm>
          <a:prstGeom prst="hexagon">
            <a:avLst>
              <a:gd name="adj" fmla="val 61089"/>
              <a:gd name="vf" fmla="val 115470"/>
            </a:avLst>
          </a:prstGeom>
          <a:solidFill>
            <a:schemeClr val="hlink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zh-CN" sz="2000">
              <a:solidFill>
                <a:srgbClr val="66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5371" name="AutoShape 11"/>
          <p:cNvSpPr/>
          <p:nvPr/>
        </p:nvSpPr>
        <p:spPr>
          <a:xfrm>
            <a:off x="4279900" y="4787900"/>
            <a:ext cx="812800" cy="368300"/>
          </a:xfrm>
          <a:prstGeom prst="hexagon">
            <a:avLst>
              <a:gd name="adj" fmla="val 61089"/>
              <a:gd name="vf" fmla="val 115470"/>
            </a:avLst>
          </a:prstGeom>
          <a:solidFill>
            <a:srgbClr val="00CC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zh-CN" sz="2000">
              <a:solidFill>
                <a:srgbClr val="66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5372" name="AutoShape 12"/>
          <p:cNvSpPr/>
          <p:nvPr/>
        </p:nvSpPr>
        <p:spPr>
          <a:xfrm>
            <a:off x="5283200" y="3073400"/>
            <a:ext cx="812800" cy="368300"/>
          </a:xfrm>
          <a:prstGeom prst="hexagon">
            <a:avLst>
              <a:gd name="adj" fmla="val 61089"/>
              <a:gd name="vf" fmla="val 115470"/>
            </a:avLst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zh-CN" sz="2000">
              <a:solidFill>
                <a:srgbClr val="66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5373" name="AutoShape 13"/>
          <p:cNvSpPr/>
          <p:nvPr/>
        </p:nvSpPr>
        <p:spPr>
          <a:xfrm>
            <a:off x="4279900" y="5207000"/>
            <a:ext cx="812800" cy="368300"/>
          </a:xfrm>
          <a:prstGeom prst="hexagon">
            <a:avLst>
              <a:gd name="adj" fmla="val 61089"/>
              <a:gd name="vf" fmla="val 115470"/>
            </a:avLst>
          </a:prstGeom>
          <a:solidFill>
            <a:srgbClr val="00CC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zh-CN" sz="2000">
              <a:solidFill>
                <a:srgbClr val="66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5374" name="AutoShape 14"/>
          <p:cNvSpPr/>
          <p:nvPr/>
        </p:nvSpPr>
        <p:spPr>
          <a:xfrm>
            <a:off x="4279900" y="5638800"/>
            <a:ext cx="812800" cy="368300"/>
          </a:xfrm>
          <a:prstGeom prst="hexagon">
            <a:avLst>
              <a:gd name="adj" fmla="val 61089"/>
              <a:gd name="vf" fmla="val 115470"/>
            </a:avLst>
          </a:prstGeom>
          <a:solidFill>
            <a:srgbClr val="00CC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zh-CN" sz="2000">
              <a:solidFill>
                <a:srgbClr val="66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5375" name="AutoShape 15"/>
          <p:cNvSpPr/>
          <p:nvPr/>
        </p:nvSpPr>
        <p:spPr>
          <a:xfrm>
            <a:off x="5283200" y="3505200"/>
            <a:ext cx="812800" cy="368300"/>
          </a:xfrm>
          <a:prstGeom prst="hexagon">
            <a:avLst>
              <a:gd name="adj" fmla="val 61089"/>
              <a:gd name="vf" fmla="val 115470"/>
            </a:avLst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zh-CN" sz="2000">
              <a:solidFill>
                <a:srgbClr val="66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5376" name="AutoShape 16"/>
          <p:cNvSpPr/>
          <p:nvPr/>
        </p:nvSpPr>
        <p:spPr>
          <a:xfrm>
            <a:off x="5283200" y="3937000"/>
            <a:ext cx="812800" cy="368300"/>
          </a:xfrm>
          <a:prstGeom prst="hexagon">
            <a:avLst>
              <a:gd name="adj" fmla="val 61089"/>
              <a:gd name="vf" fmla="val 115470"/>
            </a:avLst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zh-CN" sz="2000">
              <a:solidFill>
                <a:srgbClr val="66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5377" name="AutoShape 17"/>
          <p:cNvSpPr/>
          <p:nvPr/>
        </p:nvSpPr>
        <p:spPr>
          <a:xfrm>
            <a:off x="5283200" y="4368800"/>
            <a:ext cx="812800" cy="368300"/>
          </a:xfrm>
          <a:prstGeom prst="hexagon">
            <a:avLst>
              <a:gd name="adj" fmla="val 61089"/>
              <a:gd name="vf" fmla="val 115470"/>
            </a:avLst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zh-CN" sz="2000">
              <a:solidFill>
                <a:srgbClr val="66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5378" name="AutoShape 18"/>
          <p:cNvSpPr/>
          <p:nvPr/>
        </p:nvSpPr>
        <p:spPr>
          <a:xfrm>
            <a:off x="5283200" y="4800600"/>
            <a:ext cx="812800" cy="368300"/>
          </a:xfrm>
          <a:prstGeom prst="hexagon">
            <a:avLst>
              <a:gd name="adj" fmla="val 61089"/>
              <a:gd name="vf" fmla="val 115470"/>
            </a:avLst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zh-CN" sz="2000">
              <a:solidFill>
                <a:srgbClr val="66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5379" name="AutoShape 19"/>
          <p:cNvSpPr/>
          <p:nvPr/>
        </p:nvSpPr>
        <p:spPr>
          <a:xfrm>
            <a:off x="5283200" y="5219700"/>
            <a:ext cx="812800" cy="368300"/>
          </a:xfrm>
          <a:prstGeom prst="hexagon">
            <a:avLst>
              <a:gd name="adj" fmla="val 61089"/>
              <a:gd name="vf" fmla="val 115470"/>
            </a:avLst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zh-CN" sz="2000">
              <a:solidFill>
                <a:srgbClr val="66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5380" name="AutoShape 20"/>
          <p:cNvSpPr/>
          <p:nvPr/>
        </p:nvSpPr>
        <p:spPr>
          <a:xfrm>
            <a:off x="5283200" y="5651500"/>
            <a:ext cx="812800" cy="368300"/>
          </a:xfrm>
          <a:prstGeom prst="hexagon">
            <a:avLst>
              <a:gd name="adj" fmla="val 61089"/>
              <a:gd name="vf" fmla="val 115470"/>
            </a:avLst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zh-CN" sz="2000">
              <a:solidFill>
                <a:srgbClr val="66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5381" name="AutoShape 21"/>
          <p:cNvSpPr/>
          <p:nvPr/>
        </p:nvSpPr>
        <p:spPr>
          <a:xfrm>
            <a:off x="5270500" y="2197100"/>
            <a:ext cx="812800" cy="368300"/>
          </a:xfrm>
          <a:prstGeom prst="hexagon">
            <a:avLst>
              <a:gd name="adj" fmla="val 61089"/>
              <a:gd name="vf" fmla="val 115470"/>
            </a:avLst>
          </a:prstGeom>
          <a:solidFill>
            <a:schemeClr val="hlink"/>
          </a:solidFill>
          <a:ln w="9525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zh-CN" sz="2000">
              <a:solidFill>
                <a:srgbClr val="66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5382" name="AutoShape 22"/>
          <p:cNvSpPr/>
          <p:nvPr/>
        </p:nvSpPr>
        <p:spPr>
          <a:xfrm>
            <a:off x="5283200" y="2641600"/>
            <a:ext cx="812800" cy="368300"/>
          </a:xfrm>
          <a:prstGeom prst="hexagon">
            <a:avLst>
              <a:gd name="adj" fmla="val 61089"/>
              <a:gd name="vf" fmla="val 115470"/>
            </a:avLst>
          </a:prstGeom>
          <a:solidFill>
            <a:schemeClr val="hlink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zh-CN" sz="2000">
              <a:solidFill>
                <a:srgbClr val="66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 fill="hold"/>
                                        <p:tgtEl>
                                          <p:spTgt spid="15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 fill="hold"/>
                                        <p:tgtEl>
                                          <p:spTgt spid="15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 fill="hold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0" grpId="0" animBg="1"/>
      <p:bldP spid="15381" grpId="0" animBg="1"/>
      <p:bldP spid="1538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Rectangle 2"/>
          <p:cNvSpPr/>
          <p:nvPr/>
        </p:nvSpPr>
        <p:spPr>
          <a:xfrm>
            <a:off x="2667000" y="762000"/>
            <a:ext cx="3962400" cy="5257800"/>
          </a:xfrm>
          <a:prstGeom prst="rect">
            <a:avLst/>
          </a:prstGeom>
          <a:solidFill>
            <a:srgbClr val="CCFF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6387" name="Text Box 3"/>
          <p:cNvSpPr/>
          <p:nvPr/>
        </p:nvSpPr>
        <p:spPr>
          <a:xfrm>
            <a:off x="3308350" y="895350"/>
            <a:ext cx="692150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>
                <a:solidFill>
                  <a:srgbClr val="0000FF"/>
                </a:solidFill>
                <a:latin typeface="Times New Roman" panose="02020603050405020304" pitchFamily="18" charset="0"/>
                <a:ea typeface="楷体_GB2312" pitchFamily="49" charset="-122"/>
              </a:rPr>
              <a:t>百</a:t>
            </a:r>
            <a:endParaRPr lang="zh-CN" altLang="en-US" sz="4000">
              <a:solidFill>
                <a:srgbClr val="0000FF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6388" name="Text Box 4"/>
          <p:cNvSpPr/>
          <p:nvPr/>
        </p:nvSpPr>
        <p:spPr>
          <a:xfrm>
            <a:off x="4365625" y="890588"/>
            <a:ext cx="692150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>
                <a:solidFill>
                  <a:srgbClr val="0000FF"/>
                </a:solidFill>
                <a:latin typeface="Times New Roman" panose="02020603050405020304" pitchFamily="18" charset="0"/>
                <a:ea typeface="楷体_GB2312" pitchFamily="49" charset="-122"/>
              </a:rPr>
              <a:t>十</a:t>
            </a:r>
            <a:endParaRPr lang="zh-CN" altLang="en-US" sz="4000">
              <a:solidFill>
                <a:srgbClr val="0000FF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6389" name="Text Box 5"/>
          <p:cNvSpPr/>
          <p:nvPr/>
        </p:nvSpPr>
        <p:spPr>
          <a:xfrm>
            <a:off x="5365750" y="923925"/>
            <a:ext cx="692150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>
                <a:solidFill>
                  <a:srgbClr val="0000FF"/>
                </a:solidFill>
                <a:latin typeface="Times New Roman" panose="02020603050405020304" pitchFamily="18" charset="0"/>
                <a:ea typeface="楷体_GB2312" pitchFamily="49" charset="-122"/>
              </a:rPr>
              <a:t>个</a:t>
            </a:r>
            <a:endParaRPr lang="zh-CN" altLang="en-US" sz="4000">
              <a:solidFill>
                <a:srgbClr val="0000FF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cxnSp>
        <p:nvCxnSpPr>
          <p:cNvPr id="16390" name="Line 6"/>
          <p:cNvCxnSpPr/>
          <p:nvPr/>
        </p:nvCxnSpPr>
        <p:spPr>
          <a:xfrm>
            <a:off x="2667000" y="1600200"/>
            <a:ext cx="39624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391" name="Line 7"/>
          <p:cNvCxnSpPr/>
          <p:nvPr/>
        </p:nvCxnSpPr>
        <p:spPr>
          <a:xfrm>
            <a:off x="4699000" y="1600200"/>
            <a:ext cx="0" cy="44196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392" name="Line 8"/>
          <p:cNvCxnSpPr/>
          <p:nvPr/>
        </p:nvCxnSpPr>
        <p:spPr>
          <a:xfrm>
            <a:off x="5689600" y="1600200"/>
            <a:ext cx="0" cy="44196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393" name="Line 9"/>
          <p:cNvCxnSpPr/>
          <p:nvPr/>
        </p:nvCxnSpPr>
        <p:spPr>
          <a:xfrm>
            <a:off x="3644900" y="1600200"/>
            <a:ext cx="0" cy="44196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6394" name="AutoShape 10"/>
          <p:cNvSpPr/>
          <p:nvPr/>
        </p:nvSpPr>
        <p:spPr>
          <a:xfrm>
            <a:off x="4279900" y="4787900"/>
            <a:ext cx="812800" cy="368300"/>
          </a:xfrm>
          <a:prstGeom prst="hexagon">
            <a:avLst>
              <a:gd name="adj" fmla="val 61089"/>
              <a:gd name="vf" fmla="val 115470"/>
            </a:avLst>
          </a:prstGeom>
          <a:solidFill>
            <a:srgbClr val="00CC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zh-CN" sz="2000">
              <a:solidFill>
                <a:srgbClr val="66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395" name="AutoShape 11"/>
          <p:cNvSpPr/>
          <p:nvPr/>
        </p:nvSpPr>
        <p:spPr>
          <a:xfrm>
            <a:off x="4279900" y="5207000"/>
            <a:ext cx="812800" cy="368300"/>
          </a:xfrm>
          <a:prstGeom prst="hexagon">
            <a:avLst>
              <a:gd name="adj" fmla="val 61089"/>
              <a:gd name="vf" fmla="val 115470"/>
            </a:avLst>
          </a:prstGeom>
          <a:solidFill>
            <a:srgbClr val="00CC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zh-CN" sz="2000">
              <a:solidFill>
                <a:srgbClr val="66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396" name="AutoShape 12"/>
          <p:cNvSpPr/>
          <p:nvPr/>
        </p:nvSpPr>
        <p:spPr>
          <a:xfrm>
            <a:off x="4279900" y="5638800"/>
            <a:ext cx="812800" cy="368300"/>
          </a:xfrm>
          <a:prstGeom prst="hexagon">
            <a:avLst>
              <a:gd name="adj" fmla="val 61089"/>
              <a:gd name="vf" fmla="val 115470"/>
            </a:avLst>
          </a:prstGeom>
          <a:solidFill>
            <a:srgbClr val="00CC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zh-CN" sz="2000">
              <a:solidFill>
                <a:srgbClr val="66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397" name="AutoShape 13"/>
          <p:cNvSpPr/>
          <p:nvPr/>
        </p:nvSpPr>
        <p:spPr>
          <a:xfrm>
            <a:off x="4279900" y="4368800"/>
            <a:ext cx="812800" cy="368300"/>
          </a:xfrm>
          <a:prstGeom prst="hexagon">
            <a:avLst>
              <a:gd name="adj" fmla="val 61089"/>
              <a:gd name="vf" fmla="val 115470"/>
            </a:avLst>
          </a:prstGeom>
          <a:solidFill>
            <a:srgbClr val="CC00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zh-CN" sz="2000">
              <a:solidFill>
                <a:srgbClr val="66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398" name="AutoShape 14"/>
          <p:cNvSpPr/>
          <p:nvPr/>
        </p:nvSpPr>
        <p:spPr>
          <a:xfrm>
            <a:off x="5283200" y="3937000"/>
            <a:ext cx="812800" cy="368300"/>
          </a:xfrm>
          <a:prstGeom prst="hexagon">
            <a:avLst>
              <a:gd name="adj" fmla="val 61089"/>
              <a:gd name="vf" fmla="val 115470"/>
            </a:avLst>
          </a:prstGeom>
          <a:solidFill>
            <a:srgbClr val="0066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zh-CN" sz="2000">
              <a:solidFill>
                <a:srgbClr val="66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399" name="AutoShape 15"/>
          <p:cNvSpPr/>
          <p:nvPr/>
        </p:nvSpPr>
        <p:spPr>
          <a:xfrm>
            <a:off x="5283200" y="4368800"/>
            <a:ext cx="812800" cy="368300"/>
          </a:xfrm>
          <a:prstGeom prst="hexagon">
            <a:avLst>
              <a:gd name="adj" fmla="val 61089"/>
              <a:gd name="vf" fmla="val 115470"/>
            </a:avLst>
          </a:prstGeom>
          <a:solidFill>
            <a:srgbClr val="0066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zh-CN" sz="2000">
              <a:solidFill>
                <a:srgbClr val="66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400" name="AutoShape 16"/>
          <p:cNvSpPr/>
          <p:nvPr/>
        </p:nvSpPr>
        <p:spPr>
          <a:xfrm>
            <a:off x="5283200" y="4800600"/>
            <a:ext cx="812800" cy="368300"/>
          </a:xfrm>
          <a:prstGeom prst="hexagon">
            <a:avLst>
              <a:gd name="adj" fmla="val 61089"/>
              <a:gd name="vf" fmla="val 115470"/>
            </a:avLst>
          </a:prstGeom>
          <a:solidFill>
            <a:srgbClr val="0066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zh-CN" sz="2000">
              <a:solidFill>
                <a:srgbClr val="66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401" name="AutoShape 17"/>
          <p:cNvSpPr/>
          <p:nvPr/>
        </p:nvSpPr>
        <p:spPr>
          <a:xfrm>
            <a:off x="5283200" y="5219700"/>
            <a:ext cx="812800" cy="368300"/>
          </a:xfrm>
          <a:prstGeom prst="hexagon">
            <a:avLst>
              <a:gd name="adj" fmla="val 61089"/>
              <a:gd name="vf" fmla="val 115470"/>
            </a:avLst>
          </a:prstGeom>
          <a:solidFill>
            <a:srgbClr val="00CC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zh-CN" sz="2000">
              <a:solidFill>
                <a:srgbClr val="00CC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402" name="AutoShape 18"/>
          <p:cNvSpPr/>
          <p:nvPr/>
        </p:nvSpPr>
        <p:spPr>
          <a:xfrm>
            <a:off x="5283200" y="5651500"/>
            <a:ext cx="812800" cy="368300"/>
          </a:xfrm>
          <a:prstGeom prst="hexagon">
            <a:avLst>
              <a:gd name="adj" fmla="val 61089"/>
              <a:gd name="vf" fmla="val 115470"/>
            </a:avLst>
          </a:prstGeom>
          <a:solidFill>
            <a:srgbClr val="00CC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zh-CN" sz="2000">
              <a:solidFill>
                <a:srgbClr val="66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 fill="hold"/>
                                        <p:tgtEl>
                                          <p:spTgt spid="16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 fill="hold"/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 fill="hold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 fill="hold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 fill="hold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7" grpId="0" animBg="1"/>
      <p:bldP spid="16398" grpId="0" animBg="1"/>
      <p:bldP spid="16399" grpId="0" animBg="1"/>
      <p:bldP spid="16400" grpId="0" animBg="1"/>
      <p:bldP spid="16401" grpId="0" animBg="1"/>
      <p:bldP spid="1640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10" name="Picture 2" descr="PM_032"/>
          <p:cNvPicPr>
            <a:picLocks noChangeAspect="1"/>
          </p:cNvPicPr>
          <p:nvPr/>
        </p:nvPicPr>
        <p:blipFill>
          <a:blip r:embed="rId1"/>
          <a:srcRect l="10609" t="5556" r="10445" b="8221"/>
          <a:stretch>
            <a:fillRect/>
          </a:stretch>
        </p:blipFill>
        <p:spPr>
          <a:xfrm>
            <a:off x="0" y="26988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1" name="Rectangle 3"/>
          <p:cNvSpPr/>
          <p:nvPr/>
        </p:nvSpPr>
        <p:spPr>
          <a:xfrm>
            <a:off x="0" y="1325563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endParaRPr lang="zh-CN" altLang="zh-CN">
              <a:ea typeface="宋体" panose="02010600030101010101" pitchFamily="2" charset="-122"/>
            </a:endParaRPr>
          </a:p>
        </p:txBody>
      </p:sp>
      <p:graphicFrame>
        <p:nvGraphicFramePr>
          <p:cNvPr id="17412" name="表格 17411"/>
          <p:cNvGraphicFramePr/>
          <p:nvPr/>
        </p:nvGraphicFramePr>
        <p:xfrm>
          <a:off x="1258888" y="549275"/>
          <a:ext cx="6743700" cy="5905500"/>
        </p:xfrm>
        <a:graphic>
          <a:graphicData uri="http://schemas.openxmlformats.org/drawingml/2006/table">
            <a:tbl>
              <a:tblPr/>
              <a:tblGrid>
                <a:gridCol w="674688"/>
                <a:gridCol w="674687"/>
                <a:gridCol w="673100"/>
                <a:gridCol w="674688"/>
                <a:gridCol w="674687"/>
                <a:gridCol w="674688"/>
                <a:gridCol w="674687"/>
                <a:gridCol w="673100"/>
                <a:gridCol w="674688"/>
                <a:gridCol w="674687"/>
              </a:tblGrid>
              <a:tr h="58737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solidFill>
                            <a:srgbClr val="0000FF"/>
                          </a:solidFill>
                          <a:ea typeface="宋体" panose="02010600030101010101" pitchFamily="2" charset="-122"/>
                        </a:rPr>
                        <a:t>2</a:t>
                      </a:r>
                      <a:endParaRPr lang="en-US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solidFill>
                            <a:srgbClr val="0000FF"/>
                          </a:solidFill>
                          <a:ea typeface="宋体" panose="02010600030101010101" pitchFamily="2" charset="-122"/>
                        </a:rPr>
                        <a:t>4</a:t>
                      </a:r>
                      <a:endParaRPr lang="en-US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solidFill>
                            <a:srgbClr val="0000FF"/>
                          </a:solidFill>
                          <a:ea typeface="宋体" panose="02010600030101010101" pitchFamily="2" charset="-122"/>
                        </a:rPr>
                        <a:t>6</a:t>
                      </a:r>
                      <a:endParaRPr lang="en-US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solidFill>
                            <a:srgbClr val="0000FF"/>
                          </a:solidFill>
                          <a:ea typeface="宋体" panose="02010600030101010101" pitchFamily="2" charset="-122"/>
                        </a:rPr>
                        <a:t>8</a:t>
                      </a:r>
                      <a:endParaRPr lang="en-US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solidFill>
                            <a:srgbClr val="0000FF"/>
                          </a:solidFill>
                          <a:ea typeface="宋体" panose="02010600030101010101" pitchFamily="2" charset="-122"/>
                        </a:rPr>
                        <a:t>10</a:t>
                      </a:r>
                      <a:endParaRPr lang="en-US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solidFill>
                            <a:srgbClr val="0000FF"/>
                          </a:solidFill>
                          <a:ea typeface="宋体" panose="02010600030101010101" pitchFamily="2" charset="-122"/>
                        </a:rPr>
                        <a:t>11</a:t>
                      </a:r>
                      <a:endParaRPr lang="en-US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solidFill>
                            <a:srgbClr val="0000FF"/>
                          </a:solidFill>
                          <a:ea typeface="宋体" panose="02010600030101010101" pitchFamily="2" charset="-122"/>
                        </a:rPr>
                        <a:t>13</a:t>
                      </a:r>
                      <a:endParaRPr lang="en-US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solidFill>
                            <a:srgbClr val="0000FF"/>
                          </a:solidFill>
                          <a:ea typeface="宋体" panose="02010600030101010101" pitchFamily="2" charset="-122"/>
                        </a:rPr>
                        <a:t>15</a:t>
                      </a:r>
                      <a:endParaRPr lang="en-US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solidFill>
                            <a:srgbClr val="0000FF"/>
                          </a:solidFill>
                          <a:ea typeface="宋体" panose="02010600030101010101" pitchFamily="2" charset="-122"/>
                        </a:rPr>
                        <a:t>17</a:t>
                      </a:r>
                      <a:endParaRPr lang="en-US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solidFill>
                            <a:srgbClr val="0000FF"/>
                          </a:solidFill>
                          <a:ea typeface="宋体" panose="02010600030101010101" pitchFamily="2" charset="-122"/>
                        </a:rPr>
                        <a:t>19</a:t>
                      </a:r>
                      <a:endParaRPr lang="en-US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solidFill>
                            <a:srgbClr val="0000FF"/>
                          </a:solidFill>
                          <a:ea typeface="宋体" panose="02010600030101010101" pitchFamily="2" charset="-122"/>
                        </a:rPr>
                        <a:t>22</a:t>
                      </a:r>
                      <a:endParaRPr lang="en-US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solidFill>
                            <a:srgbClr val="0000FF"/>
                          </a:solidFill>
                          <a:ea typeface="宋体" panose="02010600030101010101" pitchFamily="2" charset="-122"/>
                        </a:rPr>
                        <a:t>28</a:t>
                      </a:r>
                      <a:endParaRPr lang="en-US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solidFill>
                            <a:srgbClr val="0000FF"/>
                          </a:solidFill>
                          <a:ea typeface="宋体" panose="02010600030101010101" pitchFamily="2" charset="-122"/>
                        </a:rPr>
                        <a:t>33</a:t>
                      </a:r>
                      <a:endParaRPr lang="en-US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solidFill>
                            <a:srgbClr val="0000FF"/>
                          </a:solidFill>
                          <a:ea typeface="宋体" panose="02010600030101010101" pitchFamily="2" charset="-122"/>
                        </a:rPr>
                        <a:t>37</a:t>
                      </a:r>
                      <a:endParaRPr lang="en-US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solidFill>
                            <a:srgbClr val="0000FF"/>
                          </a:solidFill>
                          <a:ea typeface="宋体" panose="02010600030101010101" pitchFamily="2" charset="-122"/>
                        </a:rPr>
                        <a:t>44</a:t>
                      </a:r>
                      <a:endParaRPr lang="en-US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solidFill>
                            <a:srgbClr val="0000FF"/>
                          </a:solidFill>
                          <a:ea typeface="宋体" panose="02010600030101010101" pitchFamily="2" charset="-122"/>
                        </a:rPr>
                        <a:t>46</a:t>
                      </a:r>
                      <a:endParaRPr lang="en-US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solidFill>
                            <a:srgbClr val="0000FF"/>
                          </a:solidFill>
                          <a:ea typeface="宋体" panose="02010600030101010101" pitchFamily="2" charset="-122"/>
                        </a:rPr>
                        <a:t>55</a:t>
                      </a:r>
                      <a:endParaRPr lang="en-US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solidFill>
                            <a:srgbClr val="0000FF"/>
                          </a:solidFill>
                          <a:ea typeface="宋体" panose="02010600030101010101" pitchFamily="2" charset="-122"/>
                        </a:rPr>
                        <a:t>64</a:t>
                      </a:r>
                      <a:endParaRPr lang="en-US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solidFill>
                            <a:srgbClr val="0000FF"/>
                          </a:solidFill>
                          <a:ea typeface="宋体" panose="02010600030101010101" pitchFamily="2" charset="-122"/>
                        </a:rPr>
                        <a:t>66</a:t>
                      </a:r>
                      <a:endParaRPr lang="en-US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solidFill>
                            <a:srgbClr val="0000FF"/>
                          </a:solidFill>
                          <a:ea typeface="宋体" panose="02010600030101010101" pitchFamily="2" charset="-122"/>
                        </a:rPr>
                        <a:t>73</a:t>
                      </a:r>
                      <a:endParaRPr lang="en-US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solidFill>
                            <a:srgbClr val="0000FF"/>
                          </a:solidFill>
                          <a:ea typeface="宋体" panose="02010600030101010101" pitchFamily="2" charset="-122"/>
                        </a:rPr>
                        <a:t>77</a:t>
                      </a:r>
                      <a:endParaRPr lang="en-US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96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solidFill>
                            <a:srgbClr val="0000FF"/>
                          </a:solidFill>
                          <a:ea typeface="宋体" panose="02010600030101010101" pitchFamily="2" charset="-122"/>
                        </a:rPr>
                        <a:t>82</a:t>
                      </a:r>
                      <a:endParaRPr lang="en-US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solidFill>
                            <a:srgbClr val="0000FF"/>
                          </a:solidFill>
                          <a:ea typeface="宋体" panose="02010600030101010101" pitchFamily="2" charset="-122"/>
                        </a:rPr>
                        <a:t>88</a:t>
                      </a:r>
                      <a:endParaRPr lang="en-US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solidFill>
                            <a:srgbClr val="0000FF"/>
                          </a:solidFill>
                          <a:ea typeface="宋体" panose="02010600030101010101" pitchFamily="2" charset="-122"/>
                        </a:rPr>
                        <a:t>91</a:t>
                      </a:r>
                      <a:endParaRPr lang="en-US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solidFill>
                            <a:srgbClr val="0000FF"/>
                          </a:solidFill>
                          <a:ea typeface="宋体" panose="02010600030101010101" pitchFamily="2" charset="-122"/>
                        </a:rPr>
                        <a:t>99</a:t>
                      </a:r>
                      <a:endParaRPr lang="en-US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4" name="Picture 2" descr="PM_032"/>
          <p:cNvPicPr>
            <a:picLocks noChangeAspect="1"/>
          </p:cNvPicPr>
          <p:nvPr/>
        </p:nvPicPr>
        <p:blipFill>
          <a:blip r:embed="rId1"/>
          <a:srcRect l="10609" t="5556" r="10445" b="8221"/>
          <a:stretch>
            <a:fillRect/>
          </a:stretch>
        </p:blipFill>
        <p:spPr>
          <a:xfrm>
            <a:off x="0" y="26988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5" name="Rectangle 3"/>
          <p:cNvSpPr/>
          <p:nvPr/>
        </p:nvSpPr>
        <p:spPr>
          <a:xfrm>
            <a:off x="0" y="1325563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endParaRPr lang="zh-CN" altLang="zh-CN">
              <a:ea typeface="宋体" panose="02010600030101010101" pitchFamily="2" charset="-122"/>
            </a:endParaRPr>
          </a:p>
        </p:txBody>
      </p:sp>
      <p:grpSp>
        <p:nvGrpSpPr>
          <p:cNvPr id="18436" name="Group 4"/>
          <p:cNvGrpSpPr/>
          <p:nvPr/>
        </p:nvGrpSpPr>
        <p:grpSpPr>
          <a:xfrm>
            <a:off x="900113" y="1700213"/>
            <a:ext cx="7416800" cy="1152525"/>
            <a:chOff x="567" y="1071"/>
            <a:chExt cx="4672" cy="726"/>
          </a:xfrm>
        </p:grpSpPr>
        <p:sp>
          <p:nvSpPr>
            <p:cNvPr id="18437" name="Rectangle 5"/>
            <p:cNvSpPr/>
            <p:nvPr/>
          </p:nvSpPr>
          <p:spPr>
            <a:xfrm>
              <a:off x="567" y="1409"/>
              <a:ext cx="4218" cy="388"/>
            </a:xfrm>
            <a:prstGeom prst="rect">
              <a:avLst/>
            </a:prstGeom>
            <a:solidFill>
              <a:srgbClr val="00CC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8438" name="Rectangle 6"/>
            <p:cNvSpPr/>
            <p:nvPr/>
          </p:nvSpPr>
          <p:spPr>
            <a:xfrm>
              <a:off x="4785" y="1071"/>
              <a:ext cx="454" cy="388"/>
            </a:xfrm>
            <a:prstGeom prst="rect">
              <a:avLst/>
            </a:prstGeom>
            <a:solidFill>
              <a:srgbClr val="00CC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sp>
        <p:nvSpPr>
          <p:cNvPr id="18439" name="Rectangle 7"/>
          <p:cNvSpPr/>
          <p:nvPr/>
        </p:nvSpPr>
        <p:spPr>
          <a:xfrm>
            <a:off x="2411413" y="549275"/>
            <a:ext cx="720725" cy="575945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>
              <a:ea typeface="宋体" panose="02010600030101010101" pitchFamily="2" charset="-122"/>
            </a:endParaRPr>
          </a:p>
        </p:txBody>
      </p:sp>
      <p:grpSp>
        <p:nvGrpSpPr>
          <p:cNvPr id="18440" name="Group 8"/>
          <p:cNvGrpSpPr/>
          <p:nvPr/>
        </p:nvGrpSpPr>
        <p:grpSpPr>
          <a:xfrm>
            <a:off x="900113" y="1125538"/>
            <a:ext cx="6678612" cy="5183187"/>
            <a:chOff x="567" y="709"/>
            <a:chExt cx="4207" cy="3265"/>
          </a:xfrm>
        </p:grpSpPr>
        <p:sp>
          <p:nvSpPr>
            <p:cNvPr id="18441" name="Rectangle 9"/>
            <p:cNvSpPr/>
            <p:nvPr/>
          </p:nvSpPr>
          <p:spPr>
            <a:xfrm>
              <a:off x="567" y="709"/>
              <a:ext cx="488" cy="362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8442" name="Rectangle 10"/>
            <p:cNvSpPr/>
            <p:nvPr/>
          </p:nvSpPr>
          <p:spPr>
            <a:xfrm>
              <a:off x="1020" y="1071"/>
              <a:ext cx="488" cy="388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8443" name="Rectangle 11"/>
            <p:cNvSpPr/>
            <p:nvPr/>
          </p:nvSpPr>
          <p:spPr>
            <a:xfrm>
              <a:off x="1973" y="1797"/>
              <a:ext cx="488" cy="363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8444" name="Rectangle 12"/>
            <p:cNvSpPr/>
            <p:nvPr/>
          </p:nvSpPr>
          <p:spPr>
            <a:xfrm>
              <a:off x="2426" y="2139"/>
              <a:ext cx="488" cy="384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8445" name="Rectangle 13"/>
            <p:cNvSpPr/>
            <p:nvPr/>
          </p:nvSpPr>
          <p:spPr>
            <a:xfrm>
              <a:off x="2880" y="2478"/>
              <a:ext cx="488" cy="385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8446" name="Rectangle 14"/>
            <p:cNvSpPr/>
            <p:nvPr/>
          </p:nvSpPr>
          <p:spPr>
            <a:xfrm>
              <a:off x="3379" y="2840"/>
              <a:ext cx="487" cy="387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8447" name="Rectangle 15"/>
            <p:cNvSpPr/>
            <p:nvPr/>
          </p:nvSpPr>
          <p:spPr>
            <a:xfrm>
              <a:off x="3833" y="3203"/>
              <a:ext cx="488" cy="389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8448" name="Rectangle 16"/>
            <p:cNvSpPr/>
            <p:nvPr/>
          </p:nvSpPr>
          <p:spPr>
            <a:xfrm>
              <a:off x="4286" y="3587"/>
              <a:ext cx="488" cy="387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8449" name="Rectangle 17"/>
            <p:cNvSpPr/>
            <p:nvPr/>
          </p:nvSpPr>
          <p:spPr>
            <a:xfrm>
              <a:off x="1486" y="1410"/>
              <a:ext cx="487" cy="387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graphicFrame>
        <p:nvGraphicFramePr>
          <p:cNvPr id="18450" name="表格 18449"/>
          <p:cNvGraphicFramePr/>
          <p:nvPr/>
        </p:nvGraphicFramePr>
        <p:xfrm>
          <a:off x="900113" y="560388"/>
          <a:ext cx="7416800" cy="5748337"/>
        </p:xfrm>
        <a:graphic>
          <a:graphicData uri="http://schemas.openxmlformats.org/drawingml/2006/table">
            <a:tbl>
              <a:tblPr/>
              <a:tblGrid>
                <a:gridCol w="741363"/>
                <a:gridCol w="763587"/>
                <a:gridCol w="719138"/>
                <a:gridCol w="742950"/>
                <a:gridCol w="741362"/>
                <a:gridCol w="741363"/>
                <a:gridCol w="742950"/>
                <a:gridCol w="739775"/>
                <a:gridCol w="742950"/>
                <a:gridCol w="741362"/>
              </a:tblGrid>
              <a:tr h="56991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1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solidFill>
                            <a:srgbClr val="0000FF"/>
                          </a:solidFill>
                          <a:ea typeface="宋体" panose="02010600030101010101" pitchFamily="2" charset="-122"/>
                        </a:rPr>
                        <a:t>2</a:t>
                      </a:r>
                      <a:endParaRPr lang="en-US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3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solidFill>
                            <a:srgbClr val="0000FF"/>
                          </a:solidFill>
                          <a:ea typeface="宋体" panose="02010600030101010101" pitchFamily="2" charset="-122"/>
                        </a:rPr>
                        <a:t>4</a:t>
                      </a:r>
                      <a:endParaRPr lang="en-US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5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solidFill>
                            <a:srgbClr val="0000FF"/>
                          </a:solidFill>
                          <a:ea typeface="宋体" panose="02010600030101010101" pitchFamily="2" charset="-122"/>
                        </a:rPr>
                        <a:t>6</a:t>
                      </a:r>
                      <a:endParaRPr lang="en-US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7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solidFill>
                            <a:srgbClr val="0000FF"/>
                          </a:solidFill>
                          <a:ea typeface="宋体" panose="02010600030101010101" pitchFamily="2" charset="-122"/>
                        </a:rPr>
                        <a:t>8</a:t>
                      </a:r>
                      <a:endParaRPr lang="en-US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9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solidFill>
                            <a:srgbClr val="0000FF"/>
                          </a:solidFill>
                          <a:ea typeface="宋体" panose="02010600030101010101" pitchFamily="2" charset="-122"/>
                        </a:rPr>
                        <a:t>10</a:t>
                      </a:r>
                      <a:endParaRPr lang="en-US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solidFill>
                            <a:srgbClr val="0000FF"/>
                          </a:solidFill>
                          <a:ea typeface="宋体" panose="02010600030101010101" pitchFamily="2" charset="-122"/>
                        </a:rPr>
                        <a:t>11</a:t>
                      </a:r>
                      <a:endParaRPr lang="en-US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12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solidFill>
                            <a:srgbClr val="0000FF"/>
                          </a:solidFill>
                          <a:ea typeface="宋体" panose="02010600030101010101" pitchFamily="2" charset="-122"/>
                        </a:rPr>
                        <a:t>13</a:t>
                      </a:r>
                      <a:endParaRPr lang="en-US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14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solidFill>
                            <a:srgbClr val="0000FF"/>
                          </a:solidFill>
                          <a:ea typeface="宋体" panose="02010600030101010101" pitchFamily="2" charset="-122"/>
                        </a:rPr>
                        <a:t>15</a:t>
                      </a:r>
                      <a:endParaRPr lang="en-US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16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solidFill>
                            <a:srgbClr val="0000FF"/>
                          </a:solidFill>
                          <a:ea typeface="宋体" panose="02010600030101010101" pitchFamily="2" charset="-122"/>
                        </a:rPr>
                        <a:t>17</a:t>
                      </a:r>
                      <a:endParaRPr lang="en-US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18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solidFill>
                            <a:srgbClr val="0000FF"/>
                          </a:solidFill>
                          <a:ea typeface="宋体" panose="02010600030101010101" pitchFamily="2" charset="-122"/>
                        </a:rPr>
                        <a:t>19</a:t>
                      </a:r>
                      <a:endParaRPr lang="en-US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20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50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21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solidFill>
                            <a:srgbClr val="0000FF"/>
                          </a:solidFill>
                          <a:ea typeface="宋体" panose="02010600030101010101" pitchFamily="2" charset="-122"/>
                        </a:rPr>
                        <a:t>22</a:t>
                      </a:r>
                      <a:endParaRPr lang="en-US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23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24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25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26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27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solidFill>
                            <a:srgbClr val="0000FF"/>
                          </a:solidFill>
                          <a:ea typeface="宋体" panose="02010600030101010101" pitchFamily="2" charset="-122"/>
                        </a:rPr>
                        <a:t>28</a:t>
                      </a:r>
                      <a:endParaRPr lang="en-US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29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30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31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32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solidFill>
                            <a:srgbClr val="0000FF"/>
                          </a:solidFill>
                          <a:ea typeface="宋体" panose="02010600030101010101" pitchFamily="2" charset="-122"/>
                        </a:rPr>
                        <a:t>33</a:t>
                      </a:r>
                      <a:endParaRPr lang="en-US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34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35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36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solidFill>
                            <a:srgbClr val="0000FF"/>
                          </a:solidFill>
                          <a:ea typeface="宋体" panose="02010600030101010101" pitchFamily="2" charset="-122"/>
                        </a:rPr>
                        <a:t>37</a:t>
                      </a:r>
                      <a:endParaRPr lang="en-US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38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39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40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41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42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43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solidFill>
                            <a:srgbClr val="0000FF"/>
                          </a:solidFill>
                          <a:ea typeface="宋体" panose="02010600030101010101" pitchFamily="2" charset="-122"/>
                        </a:rPr>
                        <a:t>44</a:t>
                      </a:r>
                      <a:endParaRPr lang="en-US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45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solidFill>
                            <a:srgbClr val="0000FF"/>
                          </a:solidFill>
                          <a:ea typeface="宋体" panose="02010600030101010101" pitchFamily="2" charset="-122"/>
                        </a:rPr>
                        <a:t>46</a:t>
                      </a:r>
                      <a:endParaRPr lang="en-US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47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48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49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50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51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52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53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54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solidFill>
                            <a:srgbClr val="0000FF"/>
                          </a:solidFill>
                          <a:ea typeface="宋体" panose="02010600030101010101" pitchFamily="2" charset="-122"/>
                        </a:rPr>
                        <a:t>55</a:t>
                      </a:r>
                      <a:endParaRPr lang="en-US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56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57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58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59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60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61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62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63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solidFill>
                            <a:srgbClr val="0000FF"/>
                          </a:solidFill>
                          <a:ea typeface="宋体" panose="02010600030101010101" pitchFamily="2" charset="-122"/>
                        </a:rPr>
                        <a:t>64</a:t>
                      </a:r>
                      <a:endParaRPr lang="en-US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65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solidFill>
                            <a:srgbClr val="0000FF"/>
                          </a:solidFill>
                          <a:ea typeface="宋体" panose="02010600030101010101" pitchFamily="2" charset="-122"/>
                        </a:rPr>
                        <a:t>66</a:t>
                      </a:r>
                      <a:endParaRPr lang="en-US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67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68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69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70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71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72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solidFill>
                            <a:srgbClr val="0000FF"/>
                          </a:solidFill>
                          <a:ea typeface="宋体" panose="02010600030101010101" pitchFamily="2" charset="-122"/>
                        </a:rPr>
                        <a:t>73</a:t>
                      </a:r>
                      <a:endParaRPr lang="en-US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74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75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76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solidFill>
                            <a:srgbClr val="0000FF"/>
                          </a:solidFill>
                          <a:ea typeface="宋体" panose="02010600030101010101" pitchFamily="2" charset="-122"/>
                        </a:rPr>
                        <a:t>77</a:t>
                      </a:r>
                      <a:endParaRPr lang="en-US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78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79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80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50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81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solidFill>
                            <a:srgbClr val="0000FF"/>
                          </a:solidFill>
                          <a:ea typeface="宋体" panose="02010600030101010101" pitchFamily="2" charset="-122"/>
                        </a:rPr>
                        <a:t>82</a:t>
                      </a:r>
                      <a:endParaRPr lang="en-US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83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84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85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86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87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solidFill>
                            <a:srgbClr val="0000FF"/>
                          </a:solidFill>
                          <a:ea typeface="宋体" panose="02010600030101010101" pitchFamily="2" charset="-122"/>
                        </a:rPr>
                        <a:t>88</a:t>
                      </a:r>
                      <a:endParaRPr lang="en-US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89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90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solidFill>
                            <a:srgbClr val="0000FF"/>
                          </a:solidFill>
                          <a:ea typeface="宋体" panose="02010600030101010101" pitchFamily="2" charset="-122"/>
                        </a:rPr>
                        <a:t>91</a:t>
                      </a:r>
                      <a:endParaRPr lang="en-US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92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93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94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95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96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97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ea typeface="宋体" panose="02010600030101010101" pitchFamily="2" charset="-122"/>
                        </a:rPr>
                        <a:t>98</a:t>
                      </a:r>
                      <a:endParaRPr lang="en-US" altLang="zh-CN" sz="28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800" b="1">
                          <a:solidFill>
                            <a:srgbClr val="0000FF"/>
                          </a:solidFill>
                          <a:ea typeface="宋体" panose="02010600030101010101" pitchFamily="2" charset="-122"/>
                        </a:rPr>
                        <a:t>99</a:t>
                      </a:r>
                      <a:endParaRPr lang="en-US" altLang="zh-CN" sz="2800" b="1">
                        <a:solidFill>
                          <a:srgbClr val="0000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400" b="1">
                          <a:ea typeface="宋体" panose="02010600030101010101" pitchFamily="2" charset="-122"/>
                        </a:rPr>
                        <a:t>100</a:t>
                      </a:r>
                      <a:endParaRPr lang="en-US" altLang="zh-CN" sz="2400" b="1"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9458" name="Group 2"/>
          <p:cNvGrpSpPr/>
          <p:nvPr/>
        </p:nvGrpSpPr>
        <p:grpSpPr>
          <a:xfrm>
            <a:off x="161925" y="144463"/>
            <a:ext cx="6178550" cy="5200650"/>
            <a:chOff x="0" y="0"/>
            <a:chExt cx="9730" cy="8190"/>
          </a:xfrm>
        </p:grpSpPr>
        <p:sp>
          <p:nvSpPr>
            <p:cNvPr id="19459" name="Rectangle 3"/>
            <p:cNvSpPr/>
            <p:nvPr/>
          </p:nvSpPr>
          <p:spPr>
            <a:xfrm>
              <a:off x="8530" y="7375"/>
              <a:ext cx="120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100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460" name="Rectangle 4"/>
            <p:cNvSpPr/>
            <p:nvPr/>
          </p:nvSpPr>
          <p:spPr>
            <a:xfrm>
              <a:off x="7680" y="7375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endParaRPr lang="zh-CN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461" name="Rectangle 5"/>
            <p:cNvSpPr/>
            <p:nvPr/>
          </p:nvSpPr>
          <p:spPr>
            <a:xfrm>
              <a:off x="6720" y="7375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98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462" name="Rectangle 6"/>
            <p:cNvSpPr/>
            <p:nvPr/>
          </p:nvSpPr>
          <p:spPr>
            <a:xfrm>
              <a:off x="5760" y="7375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97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463" name="Rectangle 7"/>
            <p:cNvSpPr/>
            <p:nvPr/>
          </p:nvSpPr>
          <p:spPr>
            <a:xfrm>
              <a:off x="4800" y="7375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96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464" name="Rectangle 8"/>
            <p:cNvSpPr/>
            <p:nvPr/>
          </p:nvSpPr>
          <p:spPr>
            <a:xfrm>
              <a:off x="3840" y="7375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95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465" name="Rectangle 9"/>
            <p:cNvSpPr/>
            <p:nvPr/>
          </p:nvSpPr>
          <p:spPr>
            <a:xfrm>
              <a:off x="2880" y="7375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94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466" name="Rectangle 10"/>
            <p:cNvSpPr/>
            <p:nvPr/>
          </p:nvSpPr>
          <p:spPr>
            <a:xfrm>
              <a:off x="1920" y="7375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93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467" name="Rectangle 11"/>
            <p:cNvSpPr/>
            <p:nvPr/>
          </p:nvSpPr>
          <p:spPr>
            <a:xfrm>
              <a:off x="960" y="7375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92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468" name="Rectangle 12"/>
            <p:cNvSpPr/>
            <p:nvPr/>
          </p:nvSpPr>
          <p:spPr>
            <a:xfrm>
              <a:off x="0" y="7375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endParaRPr lang="zh-CN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469" name="Rectangle 13"/>
            <p:cNvSpPr/>
            <p:nvPr/>
          </p:nvSpPr>
          <p:spPr>
            <a:xfrm>
              <a:off x="8640" y="6560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90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470" name="Rectangle 14"/>
            <p:cNvSpPr/>
            <p:nvPr/>
          </p:nvSpPr>
          <p:spPr>
            <a:xfrm>
              <a:off x="7680" y="6560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89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471" name="Rectangle 15"/>
            <p:cNvSpPr/>
            <p:nvPr/>
          </p:nvSpPr>
          <p:spPr>
            <a:xfrm>
              <a:off x="6720" y="6560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endParaRPr lang="zh-CN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472" name="Rectangle 16"/>
            <p:cNvSpPr/>
            <p:nvPr/>
          </p:nvSpPr>
          <p:spPr>
            <a:xfrm>
              <a:off x="5760" y="6560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87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473" name="Rectangle 17"/>
            <p:cNvSpPr/>
            <p:nvPr/>
          </p:nvSpPr>
          <p:spPr>
            <a:xfrm>
              <a:off x="4800" y="6560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86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474" name="Rectangle 18"/>
            <p:cNvSpPr/>
            <p:nvPr/>
          </p:nvSpPr>
          <p:spPr>
            <a:xfrm>
              <a:off x="3840" y="6560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85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475" name="Rectangle 19"/>
            <p:cNvSpPr/>
            <p:nvPr/>
          </p:nvSpPr>
          <p:spPr>
            <a:xfrm>
              <a:off x="2880" y="6560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84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476" name="Rectangle 20"/>
            <p:cNvSpPr/>
            <p:nvPr/>
          </p:nvSpPr>
          <p:spPr>
            <a:xfrm>
              <a:off x="1920" y="6560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83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477" name="Rectangle 21"/>
            <p:cNvSpPr/>
            <p:nvPr/>
          </p:nvSpPr>
          <p:spPr>
            <a:xfrm>
              <a:off x="960" y="6560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endParaRPr lang="zh-CN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478" name="Rectangle 22"/>
            <p:cNvSpPr/>
            <p:nvPr/>
          </p:nvSpPr>
          <p:spPr>
            <a:xfrm>
              <a:off x="0" y="6560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81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479" name="Rectangle 23"/>
            <p:cNvSpPr/>
            <p:nvPr/>
          </p:nvSpPr>
          <p:spPr>
            <a:xfrm>
              <a:off x="8640" y="5745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80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480" name="Rectangle 24"/>
            <p:cNvSpPr/>
            <p:nvPr/>
          </p:nvSpPr>
          <p:spPr>
            <a:xfrm>
              <a:off x="7680" y="5745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79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481" name="Rectangle 25"/>
            <p:cNvSpPr/>
            <p:nvPr/>
          </p:nvSpPr>
          <p:spPr>
            <a:xfrm>
              <a:off x="6720" y="5745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78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482" name="Rectangle 26"/>
            <p:cNvSpPr/>
            <p:nvPr/>
          </p:nvSpPr>
          <p:spPr>
            <a:xfrm>
              <a:off x="5760" y="5745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endParaRPr lang="zh-CN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483" name="Rectangle 27"/>
            <p:cNvSpPr/>
            <p:nvPr/>
          </p:nvSpPr>
          <p:spPr>
            <a:xfrm>
              <a:off x="4800" y="5745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76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484" name="Rectangle 28"/>
            <p:cNvSpPr/>
            <p:nvPr/>
          </p:nvSpPr>
          <p:spPr>
            <a:xfrm>
              <a:off x="3840" y="5745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75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485" name="Rectangle 29"/>
            <p:cNvSpPr/>
            <p:nvPr/>
          </p:nvSpPr>
          <p:spPr>
            <a:xfrm>
              <a:off x="2880" y="5745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74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486" name="Rectangle 30"/>
            <p:cNvSpPr/>
            <p:nvPr/>
          </p:nvSpPr>
          <p:spPr>
            <a:xfrm>
              <a:off x="1920" y="5745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endParaRPr lang="zh-CN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487" name="Rectangle 31"/>
            <p:cNvSpPr/>
            <p:nvPr/>
          </p:nvSpPr>
          <p:spPr>
            <a:xfrm>
              <a:off x="960" y="5745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72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488" name="Rectangle 32"/>
            <p:cNvSpPr/>
            <p:nvPr/>
          </p:nvSpPr>
          <p:spPr>
            <a:xfrm>
              <a:off x="0" y="5745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71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489" name="Rectangle 33"/>
            <p:cNvSpPr/>
            <p:nvPr/>
          </p:nvSpPr>
          <p:spPr>
            <a:xfrm>
              <a:off x="8640" y="4930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70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490" name="Rectangle 34"/>
            <p:cNvSpPr/>
            <p:nvPr/>
          </p:nvSpPr>
          <p:spPr>
            <a:xfrm>
              <a:off x="7680" y="4930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69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491" name="Rectangle 35"/>
            <p:cNvSpPr/>
            <p:nvPr/>
          </p:nvSpPr>
          <p:spPr>
            <a:xfrm>
              <a:off x="6720" y="4930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68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492" name="Rectangle 36"/>
            <p:cNvSpPr/>
            <p:nvPr/>
          </p:nvSpPr>
          <p:spPr>
            <a:xfrm>
              <a:off x="5760" y="4930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67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493" name="Rectangle 37"/>
            <p:cNvSpPr/>
            <p:nvPr/>
          </p:nvSpPr>
          <p:spPr>
            <a:xfrm>
              <a:off x="4800" y="4930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endParaRPr lang="zh-CN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494" name="Rectangle 38"/>
            <p:cNvSpPr/>
            <p:nvPr/>
          </p:nvSpPr>
          <p:spPr>
            <a:xfrm>
              <a:off x="3840" y="4930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65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495" name="Rectangle 39"/>
            <p:cNvSpPr/>
            <p:nvPr/>
          </p:nvSpPr>
          <p:spPr>
            <a:xfrm>
              <a:off x="2880" y="4930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endParaRPr lang="zh-CN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496" name="Rectangle 40"/>
            <p:cNvSpPr/>
            <p:nvPr/>
          </p:nvSpPr>
          <p:spPr>
            <a:xfrm>
              <a:off x="1920" y="4930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63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497" name="Rectangle 41"/>
            <p:cNvSpPr/>
            <p:nvPr/>
          </p:nvSpPr>
          <p:spPr>
            <a:xfrm>
              <a:off x="960" y="4930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62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498" name="Rectangle 42"/>
            <p:cNvSpPr/>
            <p:nvPr/>
          </p:nvSpPr>
          <p:spPr>
            <a:xfrm>
              <a:off x="0" y="4930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61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499" name="Rectangle 43"/>
            <p:cNvSpPr/>
            <p:nvPr/>
          </p:nvSpPr>
          <p:spPr>
            <a:xfrm>
              <a:off x="8640" y="4115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60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00" name="Rectangle 44"/>
            <p:cNvSpPr/>
            <p:nvPr/>
          </p:nvSpPr>
          <p:spPr>
            <a:xfrm>
              <a:off x="7680" y="4115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59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01" name="Rectangle 45"/>
            <p:cNvSpPr/>
            <p:nvPr/>
          </p:nvSpPr>
          <p:spPr>
            <a:xfrm>
              <a:off x="6720" y="4115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58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02" name="Rectangle 46"/>
            <p:cNvSpPr/>
            <p:nvPr/>
          </p:nvSpPr>
          <p:spPr>
            <a:xfrm>
              <a:off x="5760" y="4115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57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03" name="Rectangle 47"/>
            <p:cNvSpPr/>
            <p:nvPr/>
          </p:nvSpPr>
          <p:spPr>
            <a:xfrm>
              <a:off x="4800" y="4115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56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04" name="Rectangle 48"/>
            <p:cNvSpPr/>
            <p:nvPr/>
          </p:nvSpPr>
          <p:spPr>
            <a:xfrm>
              <a:off x="3840" y="4115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endParaRPr lang="zh-CN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05" name="Rectangle 49"/>
            <p:cNvSpPr/>
            <p:nvPr/>
          </p:nvSpPr>
          <p:spPr>
            <a:xfrm>
              <a:off x="2880" y="4115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54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06" name="Rectangle 50"/>
            <p:cNvSpPr/>
            <p:nvPr/>
          </p:nvSpPr>
          <p:spPr>
            <a:xfrm>
              <a:off x="1920" y="4115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53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07" name="Rectangle 51"/>
            <p:cNvSpPr/>
            <p:nvPr/>
          </p:nvSpPr>
          <p:spPr>
            <a:xfrm>
              <a:off x="960" y="4115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52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08" name="Rectangle 52"/>
            <p:cNvSpPr/>
            <p:nvPr/>
          </p:nvSpPr>
          <p:spPr>
            <a:xfrm>
              <a:off x="0" y="4115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51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09" name="Rectangle 53"/>
            <p:cNvSpPr/>
            <p:nvPr/>
          </p:nvSpPr>
          <p:spPr>
            <a:xfrm>
              <a:off x="8640" y="3300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50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10" name="Rectangle 54"/>
            <p:cNvSpPr/>
            <p:nvPr/>
          </p:nvSpPr>
          <p:spPr>
            <a:xfrm>
              <a:off x="7680" y="3300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49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11" name="Rectangle 55"/>
            <p:cNvSpPr/>
            <p:nvPr/>
          </p:nvSpPr>
          <p:spPr>
            <a:xfrm>
              <a:off x="6720" y="3300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48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12" name="Rectangle 56"/>
            <p:cNvSpPr/>
            <p:nvPr/>
          </p:nvSpPr>
          <p:spPr>
            <a:xfrm>
              <a:off x="5760" y="3300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47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13" name="Rectangle 57"/>
            <p:cNvSpPr/>
            <p:nvPr/>
          </p:nvSpPr>
          <p:spPr>
            <a:xfrm>
              <a:off x="4800" y="3300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endParaRPr lang="zh-CN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14" name="Rectangle 58"/>
            <p:cNvSpPr/>
            <p:nvPr/>
          </p:nvSpPr>
          <p:spPr>
            <a:xfrm>
              <a:off x="3840" y="3300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45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15" name="Rectangle 59"/>
            <p:cNvSpPr/>
            <p:nvPr/>
          </p:nvSpPr>
          <p:spPr>
            <a:xfrm>
              <a:off x="2880" y="3300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endParaRPr lang="zh-CN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16" name="Rectangle 60"/>
            <p:cNvSpPr/>
            <p:nvPr/>
          </p:nvSpPr>
          <p:spPr>
            <a:xfrm>
              <a:off x="1920" y="3300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43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17" name="Rectangle 61"/>
            <p:cNvSpPr/>
            <p:nvPr/>
          </p:nvSpPr>
          <p:spPr>
            <a:xfrm>
              <a:off x="960" y="3300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42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18" name="Rectangle 62"/>
            <p:cNvSpPr/>
            <p:nvPr/>
          </p:nvSpPr>
          <p:spPr>
            <a:xfrm>
              <a:off x="0" y="3300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41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19" name="Rectangle 63"/>
            <p:cNvSpPr/>
            <p:nvPr/>
          </p:nvSpPr>
          <p:spPr>
            <a:xfrm>
              <a:off x="8640" y="2485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40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20" name="Rectangle 64"/>
            <p:cNvSpPr/>
            <p:nvPr/>
          </p:nvSpPr>
          <p:spPr>
            <a:xfrm>
              <a:off x="7680" y="2485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39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21" name="Rectangle 65"/>
            <p:cNvSpPr/>
            <p:nvPr/>
          </p:nvSpPr>
          <p:spPr>
            <a:xfrm>
              <a:off x="6720" y="2485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38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22" name="Rectangle 66"/>
            <p:cNvSpPr/>
            <p:nvPr/>
          </p:nvSpPr>
          <p:spPr>
            <a:xfrm>
              <a:off x="5760" y="2485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endParaRPr lang="zh-CN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23" name="Rectangle 67"/>
            <p:cNvSpPr/>
            <p:nvPr/>
          </p:nvSpPr>
          <p:spPr>
            <a:xfrm>
              <a:off x="4800" y="2485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36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24" name="Rectangle 68"/>
            <p:cNvSpPr/>
            <p:nvPr/>
          </p:nvSpPr>
          <p:spPr>
            <a:xfrm>
              <a:off x="3840" y="2485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35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25" name="Rectangle 69"/>
            <p:cNvSpPr/>
            <p:nvPr/>
          </p:nvSpPr>
          <p:spPr>
            <a:xfrm>
              <a:off x="2880" y="2485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34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26" name="Rectangle 70"/>
            <p:cNvSpPr/>
            <p:nvPr/>
          </p:nvSpPr>
          <p:spPr>
            <a:xfrm>
              <a:off x="1920" y="2485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endParaRPr lang="zh-CN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27" name="Rectangle 71"/>
            <p:cNvSpPr/>
            <p:nvPr/>
          </p:nvSpPr>
          <p:spPr>
            <a:xfrm>
              <a:off x="960" y="2485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32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28" name="Rectangle 72"/>
            <p:cNvSpPr/>
            <p:nvPr/>
          </p:nvSpPr>
          <p:spPr>
            <a:xfrm>
              <a:off x="0" y="2485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31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29" name="Rectangle 73"/>
            <p:cNvSpPr/>
            <p:nvPr/>
          </p:nvSpPr>
          <p:spPr>
            <a:xfrm>
              <a:off x="8640" y="1670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30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30" name="Rectangle 74"/>
            <p:cNvSpPr/>
            <p:nvPr/>
          </p:nvSpPr>
          <p:spPr>
            <a:xfrm>
              <a:off x="7680" y="1670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29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31" name="Rectangle 75"/>
            <p:cNvSpPr/>
            <p:nvPr/>
          </p:nvSpPr>
          <p:spPr>
            <a:xfrm>
              <a:off x="6720" y="1670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endParaRPr lang="zh-CN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32" name="Rectangle 76"/>
            <p:cNvSpPr/>
            <p:nvPr/>
          </p:nvSpPr>
          <p:spPr>
            <a:xfrm>
              <a:off x="5760" y="1670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27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33" name="Rectangle 77"/>
            <p:cNvSpPr/>
            <p:nvPr/>
          </p:nvSpPr>
          <p:spPr>
            <a:xfrm>
              <a:off x="4800" y="1670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26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34" name="Rectangle 78"/>
            <p:cNvSpPr/>
            <p:nvPr/>
          </p:nvSpPr>
          <p:spPr>
            <a:xfrm>
              <a:off x="3840" y="1670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25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35" name="Rectangle 79"/>
            <p:cNvSpPr/>
            <p:nvPr/>
          </p:nvSpPr>
          <p:spPr>
            <a:xfrm>
              <a:off x="2880" y="1670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24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36" name="Rectangle 80"/>
            <p:cNvSpPr/>
            <p:nvPr/>
          </p:nvSpPr>
          <p:spPr>
            <a:xfrm>
              <a:off x="1920" y="1670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23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37" name="Rectangle 81"/>
            <p:cNvSpPr/>
            <p:nvPr/>
          </p:nvSpPr>
          <p:spPr>
            <a:xfrm>
              <a:off x="960" y="1670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endParaRPr lang="zh-CN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38" name="Rectangle 82"/>
            <p:cNvSpPr/>
            <p:nvPr/>
          </p:nvSpPr>
          <p:spPr>
            <a:xfrm>
              <a:off x="0" y="1670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21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39" name="Rectangle 83"/>
            <p:cNvSpPr/>
            <p:nvPr/>
          </p:nvSpPr>
          <p:spPr>
            <a:xfrm>
              <a:off x="8640" y="855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20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40" name="Rectangle 84"/>
            <p:cNvSpPr/>
            <p:nvPr/>
          </p:nvSpPr>
          <p:spPr>
            <a:xfrm>
              <a:off x="7680" y="855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endParaRPr lang="zh-CN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41" name="Rectangle 85"/>
            <p:cNvSpPr/>
            <p:nvPr/>
          </p:nvSpPr>
          <p:spPr>
            <a:xfrm>
              <a:off x="6720" y="855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18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42" name="Rectangle 86"/>
            <p:cNvSpPr/>
            <p:nvPr/>
          </p:nvSpPr>
          <p:spPr>
            <a:xfrm>
              <a:off x="5760" y="855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endParaRPr lang="zh-CN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43" name="Rectangle 87"/>
            <p:cNvSpPr/>
            <p:nvPr/>
          </p:nvSpPr>
          <p:spPr>
            <a:xfrm>
              <a:off x="4800" y="855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16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44" name="Rectangle 88"/>
            <p:cNvSpPr/>
            <p:nvPr/>
          </p:nvSpPr>
          <p:spPr>
            <a:xfrm>
              <a:off x="3840" y="855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endParaRPr lang="zh-CN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45" name="Rectangle 89"/>
            <p:cNvSpPr/>
            <p:nvPr/>
          </p:nvSpPr>
          <p:spPr>
            <a:xfrm>
              <a:off x="2880" y="855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14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46" name="Rectangle 90"/>
            <p:cNvSpPr/>
            <p:nvPr/>
          </p:nvSpPr>
          <p:spPr>
            <a:xfrm>
              <a:off x="1920" y="855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endParaRPr lang="zh-CN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47" name="Rectangle 91"/>
            <p:cNvSpPr/>
            <p:nvPr/>
          </p:nvSpPr>
          <p:spPr>
            <a:xfrm>
              <a:off x="960" y="855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12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48" name="Rectangle 92"/>
            <p:cNvSpPr/>
            <p:nvPr/>
          </p:nvSpPr>
          <p:spPr>
            <a:xfrm>
              <a:off x="0" y="855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endParaRPr lang="zh-CN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49" name="Rectangle 93"/>
            <p:cNvSpPr/>
            <p:nvPr/>
          </p:nvSpPr>
          <p:spPr>
            <a:xfrm>
              <a:off x="8640" y="40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endParaRPr lang="zh-CN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50" name="Rectangle 94"/>
            <p:cNvSpPr/>
            <p:nvPr/>
          </p:nvSpPr>
          <p:spPr>
            <a:xfrm>
              <a:off x="7680" y="40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9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51" name="Rectangle 95"/>
            <p:cNvSpPr/>
            <p:nvPr/>
          </p:nvSpPr>
          <p:spPr>
            <a:xfrm>
              <a:off x="6720" y="40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endParaRPr lang="zh-CN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52" name="Rectangle 96"/>
            <p:cNvSpPr/>
            <p:nvPr/>
          </p:nvSpPr>
          <p:spPr>
            <a:xfrm>
              <a:off x="5760" y="40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7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53" name="Rectangle 97"/>
            <p:cNvSpPr/>
            <p:nvPr/>
          </p:nvSpPr>
          <p:spPr>
            <a:xfrm>
              <a:off x="4800" y="40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endParaRPr lang="zh-CN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54" name="Rectangle 98"/>
            <p:cNvSpPr/>
            <p:nvPr/>
          </p:nvSpPr>
          <p:spPr>
            <a:xfrm>
              <a:off x="3840" y="40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5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55" name="Rectangle 99"/>
            <p:cNvSpPr/>
            <p:nvPr/>
          </p:nvSpPr>
          <p:spPr>
            <a:xfrm>
              <a:off x="2880" y="40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endParaRPr lang="zh-CN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56" name="Rectangle 100"/>
            <p:cNvSpPr/>
            <p:nvPr/>
          </p:nvSpPr>
          <p:spPr>
            <a:xfrm>
              <a:off x="1920" y="40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3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sp>
          <p:nvSpPr>
            <p:cNvPr id="19557" name="Rectangle 101"/>
            <p:cNvSpPr/>
            <p:nvPr/>
          </p:nvSpPr>
          <p:spPr>
            <a:xfrm>
              <a:off x="960" y="40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endParaRPr lang="zh-CN" altLang="zh-CN" sz="2800">
                <a:solidFill>
                  <a:srgbClr val="0000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9558" name="Rectangle 102"/>
            <p:cNvSpPr/>
            <p:nvPr/>
          </p:nvSpPr>
          <p:spPr>
            <a:xfrm>
              <a:off x="0" y="40"/>
              <a:ext cx="960" cy="815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en-US" altLang="zh-CN" sz="2800">
                  <a:ea typeface="宋体" panose="02010600030101010101" pitchFamily="2" charset="-122"/>
                </a:rPr>
                <a:t>1</a:t>
              </a:r>
              <a:endParaRPr lang="en-US" altLang="zh-CN" sz="2800">
                <a:ea typeface="宋体" panose="02010600030101010101" pitchFamily="2" charset="-122"/>
              </a:endParaRPr>
            </a:p>
          </p:txBody>
        </p:sp>
        <p:cxnSp>
          <p:nvCxnSpPr>
            <p:cNvPr id="19559" name="Line 103"/>
            <p:cNvCxnSpPr/>
            <p:nvPr/>
          </p:nvCxnSpPr>
          <p:spPr>
            <a:xfrm>
              <a:off x="0" y="40"/>
              <a:ext cx="9600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9560" name="Line 104"/>
            <p:cNvCxnSpPr/>
            <p:nvPr/>
          </p:nvCxnSpPr>
          <p:spPr>
            <a:xfrm>
              <a:off x="0" y="855"/>
              <a:ext cx="9600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9561" name="Line 105"/>
            <p:cNvCxnSpPr/>
            <p:nvPr/>
          </p:nvCxnSpPr>
          <p:spPr>
            <a:xfrm>
              <a:off x="0" y="1670"/>
              <a:ext cx="9600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9562" name="Line 106"/>
            <p:cNvCxnSpPr/>
            <p:nvPr/>
          </p:nvCxnSpPr>
          <p:spPr>
            <a:xfrm>
              <a:off x="0" y="2485"/>
              <a:ext cx="9600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9563" name="Line 107"/>
            <p:cNvCxnSpPr/>
            <p:nvPr/>
          </p:nvCxnSpPr>
          <p:spPr>
            <a:xfrm>
              <a:off x="0" y="3300"/>
              <a:ext cx="9600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9564" name="Line 108"/>
            <p:cNvCxnSpPr/>
            <p:nvPr/>
          </p:nvCxnSpPr>
          <p:spPr>
            <a:xfrm>
              <a:off x="0" y="4115"/>
              <a:ext cx="9600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9565" name="Line 109"/>
            <p:cNvCxnSpPr/>
            <p:nvPr/>
          </p:nvCxnSpPr>
          <p:spPr>
            <a:xfrm>
              <a:off x="0" y="4930"/>
              <a:ext cx="9600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9566" name="Line 110"/>
            <p:cNvCxnSpPr/>
            <p:nvPr/>
          </p:nvCxnSpPr>
          <p:spPr>
            <a:xfrm>
              <a:off x="0" y="5745"/>
              <a:ext cx="9600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9567" name="Line 111"/>
            <p:cNvCxnSpPr/>
            <p:nvPr/>
          </p:nvCxnSpPr>
          <p:spPr>
            <a:xfrm>
              <a:off x="0" y="6560"/>
              <a:ext cx="9600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9568" name="Line 112"/>
            <p:cNvCxnSpPr/>
            <p:nvPr/>
          </p:nvCxnSpPr>
          <p:spPr>
            <a:xfrm>
              <a:off x="0" y="7375"/>
              <a:ext cx="9600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9569" name="Line 113"/>
            <p:cNvCxnSpPr/>
            <p:nvPr/>
          </p:nvCxnSpPr>
          <p:spPr>
            <a:xfrm>
              <a:off x="0" y="8190"/>
              <a:ext cx="9600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9570" name="Line 114"/>
            <p:cNvCxnSpPr/>
            <p:nvPr/>
          </p:nvCxnSpPr>
          <p:spPr>
            <a:xfrm>
              <a:off x="0" y="40"/>
              <a:ext cx="0" cy="815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9571" name="Line 115"/>
            <p:cNvCxnSpPr/>
            <p:nvPr/>
          </p:nvCxnSpPr>
          <p:spPr>
            <a:xfrm>
              <a:off x="960" y="40"/>
              <a:ext cx="0" cy="815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9572" name="Line 116"/>
            <p:cNvCxnSpPr/>
            <p:nvPr/>
          </p:nvCxnSpPr>
          <p:spPr>
            <a:xfrm>
              <a:off x="1920" y="40"/>
              <a:ext cx="0" cy="815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9573" name="Line 117"/>
            <p:cNvCxnSpPr/>
            <p:nvPr/>
          </p:nvCxnSpPr>
          <p:spPr>
            <a:xfrm>
              <a:off x="2880" y="40"/>
              <a:ext cx="0" cy="815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9574" name="Line 118"/>
            <p:cNvCxnSpPr/>
            <p:nvPr/>
          </p:nvCxnSpPr>
          <p:spPr>
            <a:xfrm>
              <a:off x="3840" y="40"/>
              <a:ext cx="0" cy="815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9575" name="Line 119"/>
            <p:cNvCxnSpPr/>
            <p:nvPr/>
          </p:nvCxnSpPr>
          <p:spPr>
            <a:xfrm>
              <a:off x="4800" y="40"/>
              <a:ext cx="0" cy="815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9576" name="Line 120"/>
            <p:cNvCxnSpPr/>
            <p:nvPr/>
          </p:nvCxnSpPr>
          <p:spPr>
            <a:xfrm>
              <a:off x="5760" y="40"/>
              <a:ext cx="0" cy="815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9577" name="Line 121"/>
            <p:cNvCxnSpPr/>
            <p:nvPr/>
          </p:nvCxnSpPr>
          <p:spPr>
            <a:xfrm>
              <a:off x="6720" y="40"/>
              <a:ext cx="0" cy="815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9578" name="Line 122"/>
            <p:cNvCxnSpPr/>
            <p:nvPr/>
          </p:nvCxnSpPr>
          <p:spPr>
            <a:xfrm>
              <a:off x="7680" y="40"/>
              <a:ext cx="0" cy="815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9579" name="Line 123"/>
            <p:cNvCxnSpPr/>
            <p:nvPr/>
          </p:nvCxnSpPr>
          <p:spPr>
            <a:xfrm>
              <a:off x="8640" y="40"/>
              <a:ext cx="0" cy="815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9580" name="Line 124"/>
            <p:cNvCxnSpPr/>
            <p:nvPr/>
          </p:nvCxnSpPr>
          <p:spPr>
            <a:xfrm>
              <a:off x="9600" y="40"/>
              <a:ext cx="0" cy="815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19581" name="Text Box 125"/>
            <p:cNvSpPr/>
            <p:nvPr/>
          </p:nvSpPr>
          <p:spPr>
            <a:xfrm>
              <a:off x="1970" y="820"/>
              <a:ext cx="850" cy="81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ctr"/>
              <a:r>
                <a:rPr lang="en-US" altLang="zh-CN" sz="2800">
                  <a:solidFill>
                    <a:srgbClr val="FF0066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13</a:t>
              </a:r>
              <a:endParaRPr lang="en-US" altLang="zh-CN" sz="280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9582" name="Text Box 126"/>
            <p:cNvSpPr/>
            <p:nvPr/>
          </p:nvSpPr>
          <p:spPr>
            <a:xfrm>
              <a:off x="1010" y="20"/>
              <a:ext cx="850" cy="81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ctr"/>
              <a:r>
                <a:rPr lang="en-US" altLang="zh-CN" sz="2800">
                  <a:solidFill>
                    <a:srgbClr val="FF0066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2 </a:t>
              </a:r>
              <a:endParaRPr lang="en-US" altLang="zh-CN" sz="280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9583" name="Text Box 127"/>
            <p:cNvSpPr/>
            <p:nvPr/>
          </p:nvSpPr>
          <p:spPr>
            <a:xfrm>
              <a:off x="50" y="840"/>
              <a:ext cx="850" cy="81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ctr"/>
              <a:r>
                <a:rPr lang="en-US" altLang="zh-CN" sz="2800">
                  <a:solidFill>
                    <a:srgbClr val="58B6E5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11</a:t>
              </a:r>
              <a:endParaRPr lang="en-US" altLang="zh-CN" sz="28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9584" name="Text Box 128"/>
            <p:cNvSpPr/>
            <p:nvPr/>
          </p:nvSpPr>
          <p:spPr>
            <a:xfrm>
              <a:off x="1010" y="1620"/>
              <a:ext cx="850" cy="81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ctr"/>
              <a:r>
                <a:rPr lang="en-US" altLang="zh-CN" sz="2800">
                  <a:solidFill>
                    <a:srgbClr val="58B6E5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22</a:t>
              </a:r>
              <a:endParaRPr lang="en-US" altLang="zh-CN" sz="28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9585" name="Text Box 129"/>
            <p:cNvSpPr/>
            <p:nvPr/>
          </p:nvSpPr>
          <p:spPr>
            <a:xfrm>
              <a:off x="1970" y="2445"/>
              <a:ext cx="850" cy="81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ctr"/>
              <a:r>
                <a:rPr lang="en-US" altLang="zh-CN" sz="2800">
                  <a:solidFill>
                    <a:srgbClr val="58B6E5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33</a:t>
              </a:r>
              <a:endParaRPr lang="en-US" altLang="zh-CN" sz="28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9586" name="Text Box 130"/>
            <p:cNvSpPr/>
            <p:nvPr/>
          </p:nvSpPr>
          <p:spPr>
            <a:xfrm>
              <a:off x="2910" y="3280"/>
              <a:ext cx="850" cy="81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ctr"/>
              <a:r>
                <a:rPr lang="en-US" altLang="zh-CN" sz="2800">
                  <a:solidFill>
                    <a:srgbClr val="58B6E5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44</a:t>
              </a:r>
              <a:endParaRPr lang="en-US" altLang="zh-CN" sz="28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9587" name="Text Box 131"/>
            <p:cNvSpPr/>
            <p:nvPr/>
          </p:nvSpPr>
          <p:spPr>
            <a:xfrm>
              <a:off x="3900" y="4120"/>
              <a:ext cx="850" cy="81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ctr"/>
              <a:r>
                <a:rPr lang="en-US" altLang="zh-CN" sz="280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55</a:t>
              </a:r>
              <a:endParaRPr lang="en-US" altLang="zh-CN" sz="2800">
                <a:solidFill>
                  <a:srgbClr val="33CC33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9588" name="Text Box 132"/>
            <p:cNvSpPr/>
            <p:nvPr/>
          </p:nvSpPr>
          <p:spPr>
            <a:xfrm>
              <a:off x="4850" y="4900"/>
              <a:ext cx="850" cy="81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ctr"/>
              <a:r>
                <a:rPr lang="en-US" altLang="zh-CN" sz="2800">
                  <a:solidFill>
                    <a:srgbClr val="58B6E5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66</a:t>
              </a:r>
              <a:endParaRPr lang="en-US" altLang="zh-CN" sz="28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9589" name="Text Box 133"/>
            <p:cNvSpPr/>
            <p:nvPr/>
          </p:nvSpPr>
          <p:spPr>
            <a:xfrm>
              <a:off x="5840" y="5720"/>
              <a:ext cx="850" cy="81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ctr"/>
              <a:r>
                <a:rPr lang="en-US" altLang="zh-CN" sz="2800">
                  <a:solidFill>
                    <a:srgbClr val="58B6E5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77</a:t>
              </a:r>
              <a:endParaRPr lang="en-US" altLang="zh-CN" sz="28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9590" name="Text Box 134"/>
            <p:cNvSpPr/>
            <p:nvPr/>
          </p:nvSpPr>
          <p:spPr>
            <a:xfrm>
              <a:off x="6780" y="6520"/>
              <a:ext cx="850" cy="81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ctr"/>
              <a:r>
                <a:rPr lang="en-US" altLang="zh-CN" sz="2800">
                  <a:solidFill>
                    <a:srgbClr val="58B6E5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88</a:t>
              </a:r>
              <a:endParaRPr lang="en-US" altLang="zh-CN" sz="28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9591" name="Text Box 135"/>
            <p:cNvSpPr/>
            <p:nvPr/>
          </p:nvSpPr>
          <p:spPr>
            <a:xfrm>
              <a:off x="7730" y="7340"/>
              <a:ext cx="850" cy="81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ctr"/>
              <a:r>
                <a:rPr lang="en-US" altLang="zh-CN" sz="2800">
                  <a:solidFill>
                    <a:srgbClr val="58B6E5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99</a:t>
              </a:r>
              <a:endParaRPr lang="en-US" altLang="zh-CN" sz="28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9592" name="Text Box 136"/>
            <p:cNvSpPr/>
            <p:nvPr/>
          </p:nvSpPr>
          <p:spPr>
            <a:xfrm>
              <a:off x="2950" y="0"/>
              <a:ext cx="850" cy="81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ctr"/>
              <a:r>
                <a:rPr lang="en-US" altLang="zh-CN" sz="2800">
                  <a:solidFill>
                    <a:srgbClr val="FF0066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4 </a:t>
              </a:r>
              <a:endParaRPr lang="en-US" altLang="zh-CN" sz="280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9593" name="Text Box 137"/>
            <p:cNvSpPr/>
            <p:nvPr/>
          </p:nvSpPr>
          <p:spPr>
            <a:xfrm>
              <a:off x="4860" y="0"/>
              <a:ext cx="850" cy="81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ctr"/>
              <a:r>
                <a:rPr lang="en-US" altLang="zh-CN" sz="2800">
                  <a:solidFill>
                    <a:srgbClr val="FF0066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6 </a:t>
              </a:r>
              <a:endParaRPr lang="en-US" altLang="zh-CN" sz="280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9594" name="Text Box 138"/>
            <p:cNvSpPr/>
            <p:nvPr/>
          </p:nvSpPr>
          <p:spPr>
            <a:xfrm>
              <a:off x="6770" y="0"/>
              <a:ext cx="850" cy="81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ctr"/>
              <a:r>
                <a:rPr lang="en-US" altLang="zh-CN" sz="2800">
                  <a:solidFill>
                    <a:srgbClr val="FF0066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8 </a:t>
              </a:r>
              <a:endParaRPr lang="en-US" altLang="zh-CN" sz="280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9595" name="Text Box 139"/>
            <p:cNvSpPr/>
            <p:nvPr/>
          </p:nvSpPr>
          <p:spPr>
            <a:xfrm>
              <a:off x="8670" y="0"/>
              <a:ext cx="850" cy="81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ctr"/>
              <a:r>
                <a:rPr lang="en-US" altLang="zh-CN" sz="2800">
                  <a:solidFill>
                    <a:srgbClr val="FF0066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10</a:t>
              </a:r>
              <a:endParaRPr lang="en-US" altLang="zh-CN" sz="280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9596" name="Text Box 140"/>
            <p:cNvSpPr/>
            <p:nvPr/>
          </p:nvSpPr>
          <p:spPr>
            <a:xfrm>
              <a:off x="3910" y="840"/>
              <a:ext cx="850" cy="81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ctr"/>
              <a:r>
                <a:rPr lang="en-US" altLang="zh-CN" sz="2800">
                  <a:solidFill>
                    <a:srgbClr val="FF0066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15</a:t>
              </a:r>
              <a:endParaRPr lang="en-US" altLang="zh-CN" sz="280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9597" name="Text Box 141"/>
            <p:cNvSpPr/>
            <p:nvPr/>
          </p:nvSpPr>
          <p:spPr>
            <a:xfrm>
              <a:off x="5810" y="840"/>
              <a:ext cx="850" cy="81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ctr"/>
              <a:r>
                <a:rPr lang="en-US" altLang="zh-CN" sz="2800">
                  <a:solidFill>
                    <a:srgbClr val="FF0066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17</a:t>
              </a:r>
              <a:endParaRPr lang="en-US" altLang="zh-CN" sz="280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9598" name="Text Box 142"/>
            <p:cNvSpPr/>
            <p:nvPr/>
          </p:nvSpPr>
          <p:spPr>
            <a:xfrm>
              <a:off x="7730" y="820"/>
              <a:ext cx="850" cy="81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ctr"/>
              <a:r>
                <a:rPr lang="en-US" altLang="zh-CN" sz="2800">
                  <a:solidFill>
                    <a:srgbClr val="FF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19</a:t>
              </a:r>
              <a:endParaRPr lang="en-US" altLang="zh-CN" sz="2800">
                <a:solidFill>
                  <a:srgbClr val="FF00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9599" name="Text Box 143"/>
            <p:cNvSpPr/>
            <p:nvPr/>
          </p:nvSpPr>
          <p:spPr>
            <a:xfrm>
              <a:off x="6770" y="1680"/>
              <a:ext cx="850" cy="81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ctr"/>
              <a:r>
                <a:rPr lang="en-US" altLang="zh-CN" sz="2800">
                  <a:solidFill>
                    <a:srgbClr val="FF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28</a:t>
              </a:r>
              <a:endParaRPr lang="en-US" altLang="zh-CN" sz="2800">
                <a:solidFill>
                  <a:srgbClr val="FF00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9600" name="Text Box 144"/>
            <p:cNvSpPr/>
            <p:nvPr/>
          </p:nvSpPr>
          <p:spPr>
            <a:xfrm>
              <a:off x="5810" y="2460"/>
              <a:ext cx="850" cy="81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ctr"/>
              <a:r>
                <a:rPr lang="en-US" altLang="zh-CN" sz="2800">
                  <a:solidFill>
                    <a:srgbClr val="FF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37</a:t>
              </a:r>
              <a:endParaRPr lang="en-US" altLang="zh-CN" sz="2800">
                <a:solidFill>
                  <a:srgbClr val="FF00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9601" name="Text Box 145"/>
            <p:cNvSpPr/>
            <p:nvPr/>
          </p:nvSpPr>
          <p:spPr>
            <a:xfrm>
              <a:off x="4860" y="3280"/>
              <a:ext cx="850" cy="81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ctr"/>
              <a:r>
                <a:rPr lang="en-US" altLang="zh-CN" sz="2800">
                  <a:solidFill>
                    <a:srgbClr val="FF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46</a:t>
              </a:r>
              <a:endParaRPr lang="en-US" altLang="zh-CN" sz="2800">
                <a:solidFill>
                  <a:srgbClr val="FF00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9602" name="Text Box 146"/>
            <p:cNvSpPr/>
            <p:nvPr/>
          </p:nvSpPr>
          <p:spPr>
            <a:xfrm>
              <a:off x="2940" y="4880"/>
              <a:ext cx="850" cy="81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ctr"/>
              <a:r>
                <a:rPr lang="en-US" altLang="zh-CN" sz="2800">
                  <a:solidFill>
                    <a:srgbClr val="FF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64</a:t>
              </a:r>
              <a:endParaRPr lang="en-US" altLang="zh-CN" sz="2800">
                <a:solidFill>
                  <a:srgbClr val="FF00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9603" name="Text Box 147"/>
            <p:cNvSpPr/>
            <p:nvPr/>
          </p:nvSpPr>
          <p:spPr>
            <a:xfrm>
              <a:off x="1980" y="5720"/>
              <a:ext cx="850" cy="81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ctr"/>
              <a:r>
                <a:rPr lang="en-US" altLang="zh-CN" sz="2800">
                  <a:solidFill>
                    <a:srgbClr val="FF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73</a:t>
              </a:r>
              <a:endParaRPr lang="en-US" altLang="zh-CN" sz="2800">
                <a:solidFill>
                  <a:srgbClr val="FF00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9604" name="Text Box 148"/>
            <p:cNvSpPr/>
            <p:nvPr/>
          </p:nvSpPr>
          <p:spPr>
            <a:xfrm>
              <a:off x="1000" y="6540"/>
              <a:ext cx="850" cy="81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ctr"/>
              <a:r>
                <a:rPr lang="en-US" altLang="zh-CN" sz="2800">
                  <a:solidFill>
                    <a:srgbClr val="FF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82</a:t>
              </a:r>
              <a:endParaRPr lang="en-US" altLang="zh-CN" sz="2800">
                <a:solidFill>
                  <a:srgbClr val="FF00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9605" name="Text Box 149"/>
            <p:cNvSpPr/>
            <p:nvPr/>
          </p:nvSpPr>
          <p:spPr>
            <a:xfrm>
              <a:off x="70" y="7340"/>
              <a:ext cx="850" cy="81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ctr"/>
              <a:r>
                <a:rPr lang="en-US" altLang="zh-CN" sz="2800">
                  <a:solidFill>
                    <a:srgbClr val="FF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91</a:t>
              </a:r>
              <a:endParaRPr lang="en-US" altLang="zh-CN" sz="2400">
                <a:solidFill>
                  <a:srgbClr val="FF00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19606" name="WordArt 150"/>
          <p:cNvSpPr/>
          <p:nvPr/>
        </p:nvSpPr>
        <p:spPr>
          <a:xfrm>
            <a:off x="6958013" y="368300"/>
            <a:ext cx="1371600" cy="522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prstShdw prst="shdw11" dir="16200000">
                    <a:srgbClr val="C0C0C0">
                      <a:alpha val="79999"/>
                    </a:srgbClr>
                  </a:prst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填一填填一填</a:t>
            </a:r>
            <a:endParaRPr lang="zh-CN" altLang="en-US" sz="3600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prstShdw prst="shdw11" dir="16200000">
                  <a:srgbClr val="C0C0C0">
                    <a:alpha val="79999"/>
                  </a:srgbClr>
                </a:prst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607" name="Rectangle 151"/>
          <p:cNvSpPr/>
          <p:nvPr/>
        </p:nvSpPr>
        <p:spPr>
          <a:xfrm>
            <a:off x="7181850" y="1404938"/>
            <a:ext cx="404813" cy="404812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9608" name="Rectangle 152"/>
          <p:cNvSpPr/>
          <p:nvPr/>
        </p:nvSpPr>
        <p:spPr>
          <a:xfrm>
            <a:off x="7588250" y="1404938"/>
            <a:ext cx="403225" cy="404812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 sz="2400">
                <a:latin typeface="Times New Roman" panose="02020603050405020304" pitchFamily="18" charset="0"/>
                <a:ea typeface="宋体" panose="02010600030101010101" pitchFamily="2" charset="-122"/>
              </a:rPr>
              <a:t>52</a:t>
            </a:r>
            <a:endParaRPr lang="zh-CN" altLang="zh-CN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609" name="Rectangle 153"/>
          <p:cNvSpPr/>
          <p:nvPr/>
        </p:nvSpPr>
        <p:spPr>
          <a:xfrm>
            <a:off x="7588250" y="1000125"/>
            <a:ext cx="403225" cy="40322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9610" name="Rectangle 154"/>
          <p:cNvSpPr/>
          <p:nvPr/>
        </p:nvSpPr>
        <p:spPr>
          <a:xfrm>
            <a:off x="7272338" y="2663825"/>
            <a:ext cx="404812" cy="404813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9611" name="Rectangle 155"/>
          <p:cNvSpPr/>
          <p:nvPr/>
        </p:nvSpPr>
        <p:spPr>
          <a:xfrm>
            <a:off x="8083550" y="2259013"/>
            <a:ext cx="403225" cy="404812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9612" name="Rectangle 156"/>
          <p:cNvSpPr/>
          <p:nvPr/>
        </p:nvSpPr>
        <p:spPr>
          <a:xfrm>
            <a:off x="8083550" y="2663825"/>
            <a:ext cx="403225" cy="404813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9613" name="Rectangle 157"/>
          <p:cNvSpPr/>
          <p:nvPr/>
        </p:nvSpPr>
        <p:spPr>
          <a:xfrm>
            <a:off x="7272338" y="3070225"/>
            <a:ext cx="404812" cy="40322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9614" name="Rectangle 158"/>
          <p:cNvSpPr/>
          <p:nvPr/>
        </p:nvSpPr>
        <p:spPr>
          <a:xfrm>
            <a:off x="7677150" y="2663825"/>
            <a:ext cx="404813" cy="404813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 sz="2400">
                <a:latin typeface="Times New Roman" panose="02020603050405020304" pitchFamily="18" charset="0"/>
                <a:ea typeface="宋体" panose="02010600030101010101" pitchFamily="2" charset="-122"/>
              </a:rPr>
              <a:t>86</a:t>
            </a:r>
            <a:endParaRPr lang="zh-CN" altLang="zh-CN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615" name="Rectangle 159"/>
          <p:cNvSpPr/>
          <p:nvPr/>
        </p:nvSpPr>
        <p:spPr>
          <a:xfrm>
            <a:off x="3941763" y="6310313"/>
            <a:ext cx="404812" cy="404812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9616" name="Rectangle 160"/>
          <p:cNvSpPr/>
          <p:nvPr/>
        </p:nvSpPr>
        <p:spPr>
          <a:xfrm>
            <a:off x="3941763" y="5499100"/>
            <a:ext cx="404812" cy="404813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9617" name="Rectangle 161"/>
          <p:cNvSpPr/>
          <p:nvPr/>
        </p:nvSpPr>
        <p:spPr>
          <a:xfrm>
            <a:off x="4346575" y="5905500"/>
            <a:ext cx="404813" cy="40322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9618" name="Rectangle 162"/>
          <p:cNvSpPr/>
          <p:nvPr/>
        </p:nvSpPr>
        <p:spPr>
          <a:xfrm>
            <a:off x="3536950" y="5905500"/>
            <a:ext cx="404813" cy="40322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9619" name="Rectangle 163"/>
          <p:cNvSpPr/>
          <p:nvPr/>
        </p:nvSpPr>
        <p:spPr>
          <a:xfrm>
            <a:off x="3941763" y="5905500"/>
            <a:ext cx="404812" cy="40322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9620" name="Rectangle 164"/>
          <p:cNvSpPr/>
          <p:nvPr/>
        </p:nvSpPr>
        <p:spPr>
          <a:xfrm>
            <a:off x="7453313" y="3744913"/>
            <a:ext cx="404812" cy="404812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9621" name="Rectangle 165"/>
          <p:cNvSpPr/>
          <p:nvPr/>
        </p:nvSpPr>
        <p:spPr>
          <a:xfrm>
            <a:off x="8262938" y="4554538"/>
            <a:ext cx="404812" cy="404812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9622" name="Rectangle 166"/>
          <p:cNvSpPr/>
          <p:nvPr/>
        </p:nvSpPr>
        <p:spPr>
          <a:xfrm>
            <a:off x="8262938" y="4149725"/>
            <a:ext cx="404812" cy="404813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9623" name="Rectangle 167"/>
          <p:cNvSpPr/>
          <p:nvPr/>
        </p:nvSpPr>
        <p:spPr>
          <a:xfrm>
            <a:off x="7858125" y="4149725"/>
            <a:ext cx="403225" cy="404813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9624" name="Rectangle 168"/>
          <p:cNvSpPr/>
          <p:nvPr/>
        </p:nvSpPr>
        <p:spPr>
          <a:xfrm>
            <a:off x="7453313" y="4149725"/>
            <a:ext cx="404812" cy="404813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9625" name="Rectangle 169"/>
          <p:cNvSpPr/>
          <p:nvPr/>
        </p:nvSpPr>
        <p:spPr>
          <a:xfrm>
            <a:off x="7048500" y="4149725"/>
            <a:ext cx="403225" cy="404813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 sz="2400">
                <a:latin typeface="Times New Roman" panose="02020603050405020304" pitchFamily="18" charset="0"/>
                <a:ea typeface="宋体" panose="02010600030101010101" pitchFamily="2" charset="-122"/>
              </a:rPr>
              <a:t>81</a:t>
            </a:r>
            <a:endParaRPr lang="zh-CN" altLang="zh-CN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626" name="Rectangle 170"/>
          <p:cNvSpPr/>
          <p:nvPr/>
        </p:nvSpPr>
        <p:spPr>
          <a:xfrm>
            <a:off x="8261350" y="6130925"/>
            <a:ext cx="404813" cy="40322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9627" name="Rectangle 171"/>
          <p:cNvSpPr/>
          <p:nvPr/>
        </p:nvSpPr>
        <p:spPr>
          <a:xfrm>
            <a:off x="7858125" y="6130925"/>
            <a:ext cx="403225" cy="40322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9628" name="Rectangle 172"/>
          <p:cNvSpPr/>
          <p:nvPr/>
        </p:nvSpPr>
        <p:spPr>
          <a:xfrm>
            <a:off x="7858125" y="5724525"/>
            <a:ext cx="403225" cy="404813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9629" name="Rectangle 173"/>
          <p:cNvSpPr/>
          <p:nvPr/>
        </p:nvSpPr>
        <p:spPr>
          <a:xfrm>
            <a:off x="7451725" y="5724525"/>
            <a:ext cx="404813" cy="404813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 sz="2400">
                <a:latin typeface="Times New Roman" panose="02020603050405020304" pitchFamily="18" charset="0"/>
                <a:ea typeface="宋体" panose="02010600030101010101" pitchFamily="2" charset="-122"/>
              </a:rPr>
              <a:t>28</a:t>
            </a:r>
            <a:endParaRPr lang="zh-CN" altLang="zh-CN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630" name="Rectangle 174"/>
          <p:cNvSpPr/>
          <p:nvPr/>
        </p:nvSpPr>
        <p:spPr>
          <a:xfrm>
            <a:off x="7451725" y="5319713"/>
            <a:ext cx="404813" cy="404812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9631" name="Rectangle 175"/>
          <p:cNvSpPr/>
          <p:nvPr/>
        </p:nvSpPr>
        <p:spPr>
          <a:xfrm>
            <a:off x="7046913" y="5319713"/>
            <a:ext cx="404812" cy="404812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9632" name="Text Box 176"/>
          <p:cNvSpPr/>
          <p:nvPr/>
        </p:nvSpPr>
        <p:spPr>
          <a:xfrm>
            <a:off x="3806825" y="5859463"/>
            <a:ext cx="63023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400">
                <a:latin typeface="Times New Roman" panose="02020603050405020304" pitchFamily="18" charset="0"/>
                <a:ea typeface="宋体" panose="02010600030101010101" pitchFamily="2" charset="-122"/>
              </a:rPr>
              <a:t>32</a:t>
            </a:r>
            <a:endParaRPr lang="en-US" altLang="zh-CN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633" name="Text Box 177"/>
          <p:cNvSpPr/>
          <p:nvPr/>
        </p:nvSpPr>
        <p:spPr>
          <a:xfrm>
            <a:off x="7451725" y="954088"/>
            <a:ext cx="63023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42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634" name="Text Box 178"/>
          <p:cNvSpPr/>
          <p:nvPr/>
        </p:nvSpPr>
        <p:spPr>
          <a:xfrm>
            <a:off x="7046913" y="1358900"/>
            <a:ext cx="63023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51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635" name="Text Box 179"/>
          <p:cNvSpPr/>
          <p:nvPr/>
        </p:nvSpPr>
        <p:spPr>
          <a:xfrm>
            <a:off x="7947025" y="2214563"/>
            <a:ext cx="63023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77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636" name="Text Box 180"/>
          <p:cNvSpPr/>
          <p:nvPr/>
        </p:nvSpPr>
        <p:spPr>
          <a:xfrm>
            <a:off x="7316788" y="3654425"/>
            <a:ext cx="63023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72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637" name="Text Box 181"/>
          <p:cNvSpPr/>
          <p:nvPr/>
        </p:nvSpPr>
        <p:spPr>
          <a:xfrm>
            <a:off x="7767638" y="4103688"/>
            <a:ext cx="63023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83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638" name="Text Box 182"/>
          <p:cNvSpPr/>
          <p:nvPr/>
        </p:nvSpPr>
        <p:spPr>
          <a:xfrm>
            <a:off x="8128000" y="4103688"/>
            <a:ext cx="63023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84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639" name="Text Box 183"/>
          <p:cNvSpPr/>
          <p:nvPr/>
        </p:nvSpPr>
        <p:spPr>
          <a:xfrm>
            <a:off x="8172450" y="4554538"/>
            <a:ext cx="63023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94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640" name="Text Box 184"/>
          <p:cNvSpPr/>
          <p:nvPr/>
        </p:nvSpPr>
        <p:spPr>
          <a:xfrm>
            <a:off x="6911975" y="5273675"/>
            <a:ext cx="63023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17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641" name="Text Box 185"/>
          <p:cNvSpPr/>
          <p:nvPr/>
        </p:nvSpPr>
        <p:spPr>
          <a:xfrm>
            <a:off x="7362825" y="5319713"/>
            <a:ext cx="63023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18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642" name="Text Box 186"/>
          <p:cNvSpPr/>
          <p:nvPr/>
        </p:nvSpPr>
        <p:spPr>
          <a:xfrm>
            <a:off x="7767638" y="5678488"/>
            <a:ext cx="63023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29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643" name="Text Box 187"/>
          <p:cNvSpPr/>
          <p:nvPr/>
        </p:nvSpPr>
        <p:spPr>
          <a:xfrm>
            <a:off x="7721600" y="6084888"/>
            <a:ext cx="63023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39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644" name="Text Box 188"/>
          <p:cNvSpPr/>
          <p:nvPr/>
        </p:nvSpPr>
        <p:spPr>
          <a:xfrm>
            <a:off x="8172450" y="6084888"/>
            <a:ext cx="63023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40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645" name="Text Box 189"/>
          <p:cNvSpPr/>
          <p:nvPr/>
        </p:nvSpPr>
        <p:spPr>
          <a:xfrm>
            <a:off x="7947025" y="2619375"/>
            <a:ext cx="63023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87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646" name="Text Box 190"/>
          <p:cNvSpPr/>
          <p:nvPr/>
        </p:nvSpPr>
        <p:spPr>
          <a:xfrm>
            <a:off x="3806825" y="5454650"/>
            <a:ext cx="63023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22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647" name="Text Box 191"/>
          <p:cNvSpPr/>
          <p:nvPr/>
        </p:nvSpPr>
        <p:spPr>
          <a:xfrm>
            <a:off x="7137400" y="2619375"/>
            <a:ext cx="63023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85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648" name="Text Box 192"/>
          <p:cNvSpPr/>
          <p:nvPr/>
        </p:nvSpPr>
        <p:spPr>
          <a:xfrm>
            <a:off x="7137400" y="3024188"/>
            <a:ext cx="63023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95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649" name="Text Box 193"/>
          <p:cNvSpPr/>
          <p:nvPr/>
        </p:nvSpPr>
        <p:spPr>
          <a:xfrm>
            <a:off x="4211638" y="5859463"/>
            <a:ext cx="63023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33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650" name="Text Box 194"/>
          <p:cNvSpPr/>
          <p:nvPr/>
        </p:nvSpPr>
        <p:spPr>
          <a:xfrm>
            <a:off x="3402013" y="5903913"/>
            <a:ext cx="63023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31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651" name="Text Box 195"/>
          <p:cNvSpPr/>
          <p:nvPr/>
        </p:nvSpPr>
        <p:spPr>
          <a:xfrm>
            <a:off x="3806825" y="6219825"/>
            <a:ext cx="63023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42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652" name="Text Box 196"/>
          <p:cNvSpPr/>
          <p:nvPr/>
        </p:nvSpPr>
        <p:spPr>
          <a:xfrm>
            <a:off x="7316788" y="4149725"/>
            <a:ext cx="63023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82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19653" name="New pictur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687300" y="11303000"/>
            <a:ext cx="355600" cy="2667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6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6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6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 fill="hold"/>
                                        <p:tgtEl>
                                          <p:spTgt spid="19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6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6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6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fill="hold"/>
                                        <p:tgtEl>
                                          <p:spTgt spid="19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6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6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6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fill="hold"/>
                                        <p:tgtEl>
                                          <p:spTgt spid="19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6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6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6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fill="hold"/>
                                        <p:tgtEl>
                                          <p:spTgt spid="19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6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6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6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fill="hold"/>
                                        <p:tgtEl>
                                          <p:spTgt spid="19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6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6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6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 fill="hold"/>
                                        <p:tgtEl>
                                          <p:spTgt spid="19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6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6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6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fill="hold"/>
                                        <p:tgtEl>
                                          <p:spTgt spid="19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6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6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fill="hold"/>
                                        <p:tgtEl>
                                          <p:spTgt spid="19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6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96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6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fill="hold"/>
                                        <p:tgtEl>
                                          <p:spTgt spid="19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6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96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96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 fill="hold"/>
                                        <p:tgtEl>
                                          <p:spTgt spid="19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96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96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96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fill="hold"/>
                                        <p:tgtEl>
                                          <p:spTgt spid="19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96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96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96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 fill="hold"/>
                                        <p:tgtEl>
                                          <p:spTgt spid="19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96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96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96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fill="hold"/>
                                        <p:tgtEl>
                                          <p:spTgt spid="19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96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96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96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 fill="hold"/>
                                        <p:tgtEl>
                                          <p:spTgt spid="19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9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9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96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 fill="hold"/>
                                        <p:tgtEl>
                                          <p:spTgt spid="19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9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9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96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 fill="hold"/>
                                        <p:tgtEl>
                                          <p:spTgt spid="19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9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9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96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 fill="hold"/>
                                        <p:tgtEl>
                                          <p:spTgt spid="19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9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9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96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 fill="hold"/>
                                        <p:tgtEl>
                                          <p:spTgt spid="19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9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9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96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 fill="hold"/>
                                        <p:tgtEl>
                                          <p:spTgt spid="19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9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9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96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 fill="hold"/>
                                        <p:tgtEl>
                                          <p:spTgt spid="19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96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196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96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1000" fill="hold"/>
                                        <p:tgtEl>
                                          <p:spTgt spid="19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196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96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196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1000" fill="hold"/>
                                        <p:tgtEl>
                                          <p:spTgt spid="19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196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96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96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1000" fill="hold"/>
                                        <p:tgtEl>
                                          <p:spTgt spid="19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196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196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196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1000" fill="hold"/>
                                        <p:tgtEl>
                                          <p:spTgt spid="19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196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196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196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1000" fill="hold"/>
                                        <p:tgtEl>
                                          <p:spTgt spid="19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19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19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19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19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196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19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19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19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19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19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196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19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19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19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9" dur="500" fill="hold"/>
                                        <p:tgtEl>
                                          <p:spTgt spid="19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0" dur="500" fill="hold"/>
                                        <p:tgtEl>
                                          <p:spTgt spid="19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19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19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1" dur="500" fill="hold"/>
                                        <p:tgtEl>
                                          <p:spTgt spid="19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2" dur="500" fill="hold"/>
                                        <p:tgtEl>
                                          <p:spTgt spid="19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" dur="500" fill="hold"/>
                                        <p:tgtEl>
                                          <p:spTgt spid="19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" dur="500" fill="hold"/>
                                        <p:tgtEl>
                                          <p:spTgt spid="19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3" dur="500" fill="hold"/>
                                        <p:tgtEl>
                                          <p:spTgt spid="19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4" dur="500" fill="hold"/>
                                        <p:tgtEl>
                                          <p:spTgt spid="19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9" dur="500" fill="hold"/>
                                        <p:tgtEl>
                                          <p:spTgt spid="19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0" dur="500" fill="hold"/>
                                        <p:tgtEl>
                                          <p:spTgt spid="19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5" dur="500" fill="hold"/>
                                        <p:tgtEl>
                                          <p:spTgt spid="19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6" dur="500" fill="hold"/>
                                        <p:tgtEl>
                                          <p:spTgt spid="19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1" dur="500" fill="hold"/>
                                        <p:tgtEl>
                                          <p:spTgt spid="19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2" dur="500" fill="hold"/>
                                        <p:tgtEl>
                                          <p:spTgt spid="19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7" dur="500" fill="hold"/>
                                        <p:tgtEl>
                                          <p:spTgt spid="19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8" dur="500" fill="hold"/>
                                        <p:tgtEl>
                                          <p:spTgt spid="19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9" fill="hold">
                      <p:stCondLst>
                        <p:cond delay="indefinite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3" dur="500" fill="hold"/>
                                        <p:tgtEl>
                                          <p:spTgt spid="19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4" dur="500" fill="hold"/>
                                        <p:tgtEl>
                                          <p:spTgt spid="19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5" fill="hold">
                      <p:stCondLst>
                        <p:cond delay="indefinite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9" dur="500" fill="hold"/>
                                        <p:tgtEl>
                                          <p:spTgt spid="19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0" dur="500" fill="hold"/>
                                        <p:tgtEl>
                                          <p:spTgt spid="19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1" fill="hold">
                      <p:stCondLst>
                        <p:cond delay="indefinite"/>
                      </p:stCondLst>
                      <p:childTnLst>
                        <p:par>
                          <p:cTn id="272" fill="hold">
                            <p:stCondLst>
                              <p:cond delay="0"/>
                            </p:stCondLst>
                            <p:childTnLst>
                              <p:par>
                                <p:cTn id="2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5" dur="500" fill="hold"/>
                                        <p:tgtEl>
                                          <p:spTgt spid="19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6" dur="500" fill="hold"/>
                                        <p:tgtEl>
                                          <p:spTgt spid="19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7" fill="hold">
                      <p:stCondLst>
                        <p:cond delay="indefinite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1" dur="500" fill="hold"/>
                                        <p:tgtEl>
                                          <p:spTgt spid="19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2" dur="500" fill="hold"/>
                                        <p:tgtEl>
                                          <p:spTgt spid="19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08" grpId="0" animBg="1"/>
      <p:bldP spid="19614" grpId="0" animBg="1"/>
      <p:bldP spid="19625" grpId="0" animBg="1"/>
      <p:bldP spid="19629" grpId="0" animBg="1"/>
      <p:bldP spid="19633" grpId="0" animBg="1"/>
      <p:bldP spid="19634" grpId="0" animBg="1"/>
      <p:bldP spid="19635" grpId="0" animBg="1"/>
      <p:bldP spid="19636" grpId="0" animBg="1"/>
      <p:bldP spid="19637" grpId="0" animBg="1"/>
      <p:bldP spid="19638" grpId="0" animBg="1"/>
      <p:bldP spid="19639" grpId="0" animBg="1"/>
      <p:bldP spid="19640" grpId="0" animBg="1"/>
      <p:bldP spid="19641" grpId="0" animBg="1"/>
      <p:bldP spid="19642" grpId="0" animBg="1"/>
      <p:bldP spid="19643" grpId="0" animBg="1"/>
      <p:bldP spid="19644" grpId="0" animBg="1"/>
      <p:bldP spid="19645" grpId="0" animBg="1"/>
      <p:bldP spid="19646" grpId="0" animBg="1"/>
      <p:bldP spid="19647" grpId="0" animBg="1"/>
      <p:bldP spid="19648" grpId="0" animBg="1"/>
      <p:bldP spid="19649" grpId="0" animBg="1"/>
      <p:bldP spid="19650" grpId="0" animBg="1"/>
      <p:bldP spid="19651" grpId="0" animBg="1"/>
      <p:bldP spid="19652" grpId="0" animBg="1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heme/theme1.xml><?xml version="1.0" encoding="utf-8"?>
<a:theme xmlns:a="http://schemas.openxmlformats.org/drawingml/2006/main" name="ppt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678</Words>
  <Application>WPS 演示</Application>
  <PresentationFormat/>
  <Paragraphs>535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9" baseType="lpstr">
      <vt:lpstr>Arial</vt:lpstr>
      <vt:lpstr>宋体</vt:lpstr>
      <vt:lpstr>Wingdings</vt:lpstr>
      <vt:lpstr>微软雅黑</vt:lpstr>
      <vt:lpstr>Times New Roman</vt:lpstr>
      <vt:lpstr>楷体_GB2312</vt:lpstr>
      <vt:lpstr>新宋体</vt:lpstr>
      <vt:lpstr>等线 Light</vt:lpstr>
      <vt:lpstr>等线</vt:lpstr>
      <vt:lpstr>Arial Unicode MS</vt:lpstr>
      <vt:lpstr>ppt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2021-04-08T06:55:12Z</cp:lastPrinted>
  <dcterms:created xsi:type="dcterms:W3CDTF">2021-04-08T06:55:12Z</dcterms:created>
  <dcterms:modified xsi:type="dcterms:W3CDTF">2021-11-08T06:19:03Z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DA47835331FD412AAF5337AC8D5F16A8</vt:lpwstr>
  </property>
  <property fmtid="{D5CDD505-2E9C-101B-9397-08002B2CF9AE}" pid="7" name="KSOProductBuildVer">
    <vt:lpwstr>2052-11.1.0.11045</vt:lpwstr>
  </property>
</Properties>
</file>